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2" r:id="rId7"/>
    <p:sldId id="268" r:id="rId8"/>
    <p:sldId id="266" r:id="rId9"/>
    <p:sldId id="269" r:id="rId10"/>
    <p:sldId id="264" r:id="rId11"/>
    <p:sldId id="267" r:id="rId12"/>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67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4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fr-FR" sz="3200" b="0" strike="noStrike" spc="-1">
              <a:latin typeface="Arial"/>
            </a:endParaRPr>
          </a:p>
        </p:txBody>
      </p:sp>
      <p:sp>
        <p:nvSpPr>
          <p:cNvPr id="4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4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5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5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
        <p:nvSpPr>
          <p:cNvPr id="52"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5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fr-FR" sz="3200" b="0" strike="noStrike" spc="-1">
              <a:latin typeface="Arial"/>
            </a:endParaRPr>
          </a:p>
        </p:txBody>
      </p:sp>
      <p:sp>
        <p:nvSpPr>
          <p:cNvPr id="5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fr-FR" sz="3200" b="0" strike="noStrike" spc="-1">
              <a:latin typeface="Arial"/>
            </a:endParaRPr>
          </a:p>
        </p:txBody>
      </p:sp>
      <p:sp>
        <p:nvSpPr>
          <p:cNvPr id="5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fr-FR" sz="3200" b="0" strike="noStrike" spc="-1">
              <a:latin typeface="Arial"/>
            </a:endParaRPr>
          </a:p>
        </p:txBody>
      </p:sp>
      <p:sp>
        <p:nvSpPr>
          <p:cNvPr id="57"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fr-FR" sz="3200" b="0" strike="noStrike" spc="-1">
              <a:latin typeface="Arial"/>
            </a:endParaRPr>
          </a:p>
        </p:txBody>
      </p:sp>
      <p:sp>
        <p:nvSpPr>
          <p:cNvPr id="5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fr-FR" sz="3200" b="0" strike="noStrike" spc="-1">
              <a:latin typeface="Arial"/>
            </a:endParaRPr>
          </a:p>
        </p:txBody>
      </p:sp>
      <p:sp>
        <p:nvSpPr>
          <p:cNvPr id="59"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74"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76"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7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79"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1"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8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84"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
        <p:nvSpPr>
          <p:cNvPr id="85"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25"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8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8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89"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9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9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93"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95"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fr-FR" sz="3200" b="0" strike="noStrike" spc="-1">
              <a:latin typeface="Arial"/>
            </a:endParaRPr>
          </a:p>
        </p:txBody>
      </p:sp>
      <p:sp>
        <p:nvSpPr>
          <p:cNvPr id="96"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9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9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100"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
        <p:nvSpPr>
          <p:cNvPr id="101"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103"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fr-FR" sz="3200" b="0" strike="noStrike" spc="-1">
              <a:latin typeface="Arial"/>
            </a:endParaRPr>
          </a:p>
        </p:txBody>
      </p:sp>
      <p:sp>
        <p:nvSpPr>
          <p:cNvPr id="104"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fr-FR" sz="3200" b="0" strike="noStrike" spc="-1">
              <a:latin typeface="Arial"/>
            </a:endParaRPr>
          </a:p>
        </p:txBody>
      </p:sp>
      <p:sp>
        <p:nvSpPr>
          <p:cNvPr id="105"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fr-FR" sz="3200" b="0" strike="noStrike" spc="-1">
              <a:latin typeface="Arial"/>
            </a:endParaRPr>
          </a:p>
        </p:txBody>
      </p:sp>
      <p:sp>
        <p:nvSpPr>
          <p:cNvPr id="106"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fr-FR" sz="3200" b="0" strike="noStrike" spc="-1">
              <a:latin typeface="Arial"/>
            </a:endParaRPr>
          </a:p>
        </p:txBody>
      </p:sp>
      <p:sp>
        <p:nvSpPr>
          <p:cNvPr id="107"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fr-FR" sz="3200" b="0" strike="noStrike" spc="-1">
              <a:latin typeface="Arial"/>
            </a:endParaRPr>
          </a:p>
        </p:txBody>
      </p:sp>
      <p:sp>
        <p:nvSpPr>
          <p:cNvPr id="108"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2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2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3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2"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3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3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
        <p:nvSpPr>
          <p:cNvPr id="3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3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3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4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4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4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4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4" name="Group 1"/>
          <p:cNvGrpSpPr/>
          <p:nvPr/>
        </p:nvGrpSpPr>
        <p:grpSpPr>
          <a:xfrm>
            <a:off x="0" y="-8640"/>
            <a:ext cx="12191040" cy="6866640"/>
            <a:chOff x="0" y="-8640"/>
            <a:chExt cx="12191040" cy="6866640"/>
          </a:xfrm>
        </p:grpSpPr>
        <p:sp>
          <p:nvSpPr>
            <p:cNvPr id="25" name="Line 2"/>
            <p:cNvSpPr/>
            <p:nvPr/>
          </p:nvSpPr>
          <p:spPr>
            <a:xfrm>
              <a:off x="9370800" y="0"/>
              <a:ext cx="1219320" cy="6858000"/>
            </a:xfrm>
            <a:prstGeom prst="line">
              <a:avLst/>
            </a:prstGeom>
            <a:ln w="9525" cap="rnd">
              <a:solidFill>
                <a:schemeClr val="bg1">
                  <a:lumMod val="75000"/>
                </a:schemeClr>
              </a:solidFill>
              <a:round/>
            </a:ln>
          </p:spPr>
          <p:style>
            <a:lnRef idx="2">
              <a:schemeClr val="accent1"/>
            </a:lnRef>
            <a:fillRef idx="0">
              <a:schemeClr val="accent1"/>
            </a:fillRef>
            <a:effectRef idx="1">
              <a:schemeClr val="accent1"/>
            </a:effectRef>
            <a:fontRef idx="minor"/>
          </p:style>
        </p:sp>
        <p:sp>
          <p:nvSpPr>
            <p:cNvPr id="2" name="Line 3"/>
            <p:cNvSpPr/>
            <p:nvPr/>
          </p:nvSpPr>
          <p:spPr>
            <a:xfrm flipH="1">
              <a:off x="7425000" y="3681360"/>
              <a:ext cx="4763520" cy="3176640"/>
            </a:xfrm>
            <a:prstGeom prst="line">
              <a:avLst/>
            </a:prstGeom>
            <a:ln w="9525" cap="rnd">
              <a:solidFill>
                <a:schemeClr val="bg1">
                  <a:lumMod val="85000"/>
                </a:schemeClr>
              </a:solidFill>
              <a:round/>
            </a:ln>
          </p:spPr>
          <p:style>
            <a:lnRef idx="2">
              <a:schemeClr val="accent1"/>
            </a:lnRef>
            <a:fillRef idx="0">
              <a:schemeClr val="accent1"/>
            </a:fillRef>
            <a:effectRef idx="1">
              <a:schemeClr val="accent1"/>
            </a:effectRef>
            <a:fontRef idx="minor"/>
          </p:style>
        </p:sp>
        <p:sp>
          <p:nvSpPr>
            <p:cNvPr id="3" name="CustomShape 4"/>
            <p:cNvSpPr/>
            <p:nvPr/>
          </p:nvSpPr>
          <p:spPr>
            <a:xfrm>
              <a:off x="9181440" y="-8640"/>
              <a:ext cx="3006360" cy="686556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4" name="CustomShape 5"/>
            <p:cNvSpPr/>
            <p:nvPr/>
          </p:nvSpPr>
          <p:spPr>
            <a:xfrm>
              <a:off x="9603360" y="-8640"/>
              <a:ext cx="2587320" cy="686556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 name="CustomShape 6"/>
            <p:cNvSpPr/>
            <p:nvPr/>
          </p:nvSpPr>
          <p:spPr>
            <a:xfrm>
              <a:off x="8932320" y="3048120"/>
              <a:ext cx="3258720" cy="3808800"/>
            </a:xfrm>
            <a:prstGeom prst="triangle">
              <a:avLst>
                <a:gd name="adj" fmla="val 100000"/>
              </a:avLst>
            </a:prstGeom>
            <a:solidFill>
              <a:schemeClr val="accent2">
                <a:alpha val="72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 name="CustomShape 7"/>
            <p:cNvSpPr/>
            <p:nvPr/>
          </p:nvSpPr>
          <p:spPr>
            <a:xfrm>
              <a:off x="9334440" y="-8640"/>
              <a:ext cx="2853360" cy="686556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 name="CustomShape 8"/>
            <p:cNvSpPr/>
            <p:nvPr/>
          </p:nvSpPr>
          <p:spPr>
            <a:xfrm>
              <a:off x="10898640" y="-8640"/>
              <a:ext cx="1289160" cy="686556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8" name="CustomShape 9"/>
            <p:cNvSpPr/>
            <p:nvPr/>
          </p:nvSpPr>
          <p:spPr>
            <a:xfrm>
              <a:off x="10938960" y="-8640"/>
              <a:ext cx="1248840" cy="686556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9" name="CustomShape 10"/>
            <p:cNvSpPr/>
            <p:nvPr/>
          </p:nvSpPr>
          <p:spPr>
            <a:xfrm>
              <a:off x="10371600" y="3589920"/>
              <a:ext cx="1816200" cy="3267000"/>
            </a:xfrm>
            <a:prstGeom prst="triangle">
              <a:avLst>
                <a:gd name="adj" fmla="val 100000"/>
              </a:avLst>
            </a:prstGeom>
            <a:solidFill>
              <a:schemeClr val="accent1">
                <a:alpha val="8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0" name="CustomShape 11"/>
            <p:cNvSpPr/>
            <p:nvPr/>
          </p:nvSpPr>
          <p:spPr>
            <a:xfrm>
              <a:off x="0" y="4013280"/>
              <a:ext cx="447480" cy="2843640"/>
            </a:xfrm>
            <a:prstGeom prst="triangle">
              <a:avLst>
                <a:gd name="adj" fmla="val 0"/>
              </a:avLst>
            </a:prstGeom>
            <a:solidFill>
              <a:schemeClr val="accent1">
                <a:alpha val="85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grpSp>
        <p:nvGrpSpPr>
          <p:cNvPr id="11" name="Group 12"/>
          <p:cNvGrpSpPr/>
          <p:nvPr/>
        </p:nvGrpSpPr>
        <p:grpSpPr>
          <a:xfrm>
            <a:off x="1080" y="-8640"/>
            <a:ext cx="12189960" cy="6866640"/>
            <a:chOff x="1080" y="-8640"/>
            <a:chExt cx="12189960" cy="6866640"/>
          </a:xfrm>
        </p:grpSpPr>
        <p:sp>
          <p:nvSpPr>
            <p:cNvPr id="12" name="Line 13"/>
            <p:cNvSpPr/>
            <p:nvPr/>
          </p:nvSpPr>
          <p:spPr>
            <a:xfrm>
              <a:off x="9370800" y="0"/>
              <a:ext cx="1219320" cy="6858000"/>
            </a:xfrm>
            <a:prstGeom prst="line">
              <a:avLst/>
            </a:prstGeom>
            <a:ln w="9525" cap="rnd">
              <a:solidFill>
                <a:schemeClr val="bg1">
                  <a:lumMod val="75000"/>
                </a:schemeClr>
              </a:solidFill>
              <a:round/>
            </a:ln>
          </p:spPr>
          <p:style>
            <a:lnRef idx="2">
              <a:schemeClr val="accent1"/>
            </a:lnRef>
            <a:fillRef idx="0">
              <a:schemeClr val="accent1"/>
            </a:fillRef>
            <a:effectRef idx="1">
              <a:schemeClr val="accent1"/>
            </a:effectRef>
            <a:fontRef idx="minor"/>
          </p:style>
        </p:sp>
        <p:sp>
          <p:nvSpPr>
            <p:cNvPr id="13" name="Line 14"/>
            <p:cNvSpPr/>
            <p:nvPr/>
          </p:nvSpPr>
          <p:spPr>
            <a:xfrm flipH="1">
              <a:off x="7425000" y="3681360"/>
              <a:ext cx="4763520" cy="3176640"/>
            </a:xfrm>
            <a:prstGeom prst="line">
              <a:avLst/>
            </a:prstGeom>
            <a:ln w="9525" cap="rnd">
              <a:solidFill>
                <a:schemeClr val="bg1">
                  <a:lumMod val="85000"/>
                </a:schemeClr>
              </a:solidFill>
              <a:round/>
            </a:ln>
          </p:spPr>
          <p:style>
            <a:lnRef idx="2">
              <a:schemeClr val="accent1"/>
            </a:lnRef>
            <a:fillRef idx="0">
              <a:schemeClr val="accent1"/>
            </a:fillRef>
            <a:effectRef idx="1">
              <a:schemeClr val="accent1"/>
            </a:effectRef>
            <a:fontRef idx="minor"/>
          </p:style>
        </p:sp>
        <p:sp>
          <p:nvSpPr>
            <p:cNvPr id="14" name="CustomShape 15"/>
            <p:cNvSpPr/>
            <p:nvPr/>
          </p:nvSpPr>
          <p:spPr>
            <a:xfrm>
              <a:off x="9181440" y="-8640"/>
              <a:ext cx="3006360" cy="686556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5" name="CustomShape 16"/>
            <p:cNvSpPr/>
            <p:nvPr/>
          </p:nvSpPr>
          <p:spPr>
            <a:xfrm>
              <a:off x="9603360" y="-8640"/>
              <a:ext cx="2587320" cy="686556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 name="CustomShape 17"/>
            <p:cNvSpPr/>
            <p:nvPr/>
          </p:nvSpPr>
          <p:spPr>
            <a:xfrm>
              <a:off x="8932320" y="3048120"/>
              <a:ext cx="3258720" cy="3808800"/>
            </a:xfrm>
            <a:prstGeom prst="triangle">
              <a:avLst>
                <a:gd name="adj" fmla="val 100000"/>
              </a:avLst>
            </a:prstGeom>
            <a:solidFill>
              <a:schemeClr val="accent2">
                <a:alpha val="72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 name="CustomShape 18"/>
            <p:cNvSpPr/>
            <p:nvPr/>
          </p:nvSpPr>
          <p:spPr>
            <a:xfrm>
              <a:off x="9334440" y="-8640"/>
              <a:ext cx="2853360" cy="686556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8" name="CustomShape 19"/>
            <p:cNvSpPr/>
            <p:nvPr/>
          </p:nvSpPr>
          <p:spPr>
            <a:xfrm>
              <a:off x="10898640" y="-8640"/>
              <a:ext cx="1289160" cy="686556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9" name="CustomShape 20"/>
            <p:cNvSpPr/>
            <p:nvPr/>
          </p:nvSpPr>
          <p:spPr>
            <a:xfrm>
              <a:off x="10938960" y="-8640"/>
              <a:ext cx="1248840" cy="686556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 name="CustomShape 21"/>
            <p:cNvSpPr/>
            <p:nvPr/>
          </p:nvSpPr>
          <p:spPr>
            <a:xfrm>
              <a:off x="10371600" y="3589920"/>
              <a:ext cx="1816200" cy="3267000"/>
            </a:xfrm>
            <a:prstGeom prst="triangle">
              <a:avLst>
                <a:gd name="adj" fmla="val 100000"/>
              </a:avLst>
            </a:prstGeom>
            <a:solidFill>
              <a:schemeClr val="accent1">
                <a:alpha val="8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1" name="CustomShape 22"/>
            <p:cNvSpPr/>
            <p:nvPr/>
          </p:nvSpPr>
          <p:spPr>
            <a:xfrm rot="10800000">
              <a:off x="1080" y="1080"/>
              <a:ext cx="841680" cy="5664960"/>
            </a:xfrm>
            <a:prstGeom prst="triangle">
              <a:avLst>
                <a:gd name="adj" fmla="val 100000"/>
              </a:avLst>
            </a:prstGeom>
            <a:solidFill>
              <a:schemeClr val="accent1">
                <a:alpha val="85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22" name="PlaceHolder 23"/>
          <p:cNvSpPr>
            <a:spLocks noGrp="1"/>
          </p:cNvSpPr>
          <p:nvPr>
            <p:ph type="title"/>
          </p:nvPr>
        </p:nvSpPr>
        <p:spPr>
          <a:xfrm>
            <a:off x="609480" y="273600"/>
            <a:ext cx="10972080" cy="1144440"/>
          </a:xfrm>
          <a:prstGeom prst="rect">
            <a:avLst/>
          </a:prstGeom>
        </p:spPr>
        <p:txBody>
          <a:bodyPr lIns="0" tIns="0" rIns="0" bIns="0" anchor="ctr">
            <a:noAutofit/>
          </a:bodyPr>
          <a:lstStyle/>
          <a:p>
            <a:r>
              <a:rPr lang="fr-FR" sz="1800" b="0" strike="noStrike" spc="-1">
                <a:latin typeface="Arial"/>
              </a:rPr>
              <a:t>Cliquez pour éditer le format du texte-titre</a:t>
            </a:r>
          </a:p>
        </p:txBody>
      </p:sp>
      <p:sp>
        <p:nvSpPr>
          <p:cNvPr id="23" name="PlaceHolder 24"/>
          <p:cNvSpPr>
            <a:spLocks noGrp="1"/>
          </p:cNvSpPr>
          <p:nvPr>
            <p:ph type="body"/>
          </p:nvPr>
        </p:nvSpPr>
        <p:spPr>
          <a:xfrm>
            <a:off x="609480" y="1604520"/>
            <a:ext cx="1097208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8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0" name="Group 1"/>
          <p:cNvGrpSpPr/>
          <p:nvPr/>
        </p:nvGrpSpPr>
        <p:grpSpPr>
          <a:xfrm>
            <a:off x="0" y="-8640"/>
            <a:ext cx="12191040" cy="6866640"/>
            <a:chOff x="0" y="-8640"/>
            <a:chExt cx="12191040" cy="6866640"/>
          </a:xfrm>
        </p:grpSpPr>
        <p:sp>
          <p:nvSpPr>
            <p:cNvPr id="61" name="Line 2"/>
            <p:cNvSpPr/>
            <p:nvPr/>
          </p:nvSpPr>
          <p:spPr>
            <a:xfrm>
              <a:off x="9370800" y="0"/>
              <a:ext cx="1219320" cy="6858000"/>
            </a:xfrm>
            <a:prstGeom prst="line">
              <a:avLst/>
            </a:prstGeom>
            <a:ln w="9525" cap="rnd">
              <a:solidFill>
                <a:schemeClr val="bg1">
                  <a:lumMod val="75000"/>
                </a:schemeClr>
              </a:solidFill>
              <a:round/>
            </a:ln>
          </p:spPr>
          <p:style>
            <a:lnRef idx="2">
              <a:schemeClr val="accent1"/>
            </a:lnRef>
            <a:fillRef idx="0">
              <a:schemeClr val="accent1"/>
            </a:fillRef>
            <a:effectRef idx="1">
              <a:schemeClr val="accent1"/>
            </a:effectRef>
            <a:fontRef idx="minor"/>
          </p:style>
        </p:sp>
        <p:sp>
          <p:nvSpPr>
            <p:cNvPr id="62" name="Line 3"/>
            <p:cNvSpPr/>
            <p:nvPr/>
          </p:nvSpPr>
          <p:spPr>
            <a:xfrm flipH="1">
              <a:off x="7425000" y="3681360"/>
              <a:ext cx="4763520" cy="3176640"/>
            </a:xfrm>
            <a:prstGeom prst="line">
              <a:avLst/>
            </a:prstGeom>
            <a:ln w="9525" cap="rnd">
              <a:solidFill>
                <a:schemeClr val="bg1">
                  <a:lumMod val="85000"/>
                </a:schemeClr>
              </a:solidFill>
              <a:round/>
            </a:ln>
          </p:spPr>
          <p:style>
            <a:lnRef idx="2">
              <a:schemeClr val="accent1"/>
            </a:lnRef>
            <a:fillRef idx="0">
              <a:schemeClr val="accent1"/>
            </a:fillRef>
            <a:effectRef idx="1">
              <a:schemeClr val="accent1"/>
            </a:effectRef>
            <a:fontRef idx="minor"/>
          </p:style>
        </p:sp>
        <p:sp>
          <p:nvSpPr>
            <p:cNvPr id="63" name="CustomShape 4"/>
            <p:cNvSpPr/>
            <p:nvPr/>
          </p:nvSpPr>
          <p:spPr>
            <a:xfrm>
              <a:off x="9181440" y="-8640"/>
              <a:ext cx="3006360" cy="686556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4" name="CustomShape 5"/>
            <p:cNvSpPr/>
            <p:nvPr/>
          </p:nvSpPr>
          <p:spPr>
            <a:xfrm>
              <a:off x="9603360" y="-8640"/>
              <a:ext cx="2587320" cy="686556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5" name="CustomShape 6"/>
            <p:cNvSpPr/>
            <p:nvPr/>
          </p:nvSpPr>
          <p:spPr>
            <a:xfrm>
              <a:off x="8932320" y="3048120"/>
              <a:ext cx="3258720" cy="3808800"/>
            </a:xfrm>
            <a:prstGeom prst="triangle">
              <a:avLst>
                <a:gd name="adj" fmla="val 100000"/>
              </a:avLst>
            </a:prstGeom>
            <a:solidFill>
              <a:schemeClr val="accent2">
                <a:alpha val="72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6" name="CustomShape 7"/>
            <p:cNvSpPr/>
            <p:nvPr/>
          </p:nvSpPr>
          <p:spPr>
            <a:xfrm>
              <a:off x="9334440" y="-8640"/>
              <a:ext cx="2853360" cy="686556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7" name="CustomShape 8"/>
            <p:cNvSpPr/>
            <p:nvPr/>
          </p:nvSpPr>
          <p:spPr>
            <a:xfrm>
              <a:off x="10898640" y="-8640"/>
              <a:ext cx="1289160" cy="686556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8" name="CustomShape 9"/>
            <p:cNvSpPr/>
            <p:nvPr/>
          </p:nvSpPr>
          <p:spPr>
            <a:xfrm>
              <a:off x="10938960" y="-8640"/>
              <a:ext cx="1248840" cy="686556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9" name="CustomShape 10"/>
            <p:cNvSpPr/>
            <p:nvPr/>
          </p:nvSpPr>
          <p:spPr>
            <a:xfrm>
              <a:off x="10371600" y="3589920"/>
              <a:ext cx="1816200" cy="3267000"/>
            </a:xfrm>
            <a:prstGeom prst="triangle">
              <a:avLst>
                <a:gd name="adj" fmla="val 100000"/>
              </a:avLst>
            </a:prstGeom>
            <a:solidFill>
              <a:schemeClr val="accent1">
                <a:alpha val="80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0" name="CustomShape 11"/>
            <p:cNvSpPr/>
            <p:nvPr/>
          </p:nvSpPr>
          <p:spPr>
            <a:xfrm>
              <a:off x="0" y="4013280"/>
              <a:ext cx="447480" cy="2843640"/>
            </a:xfrm>
            <a:prstGeom prst="triangle">
              <a:avLst>
                <a:gd name="adj" fmla="val 0"/>
              </a:avLst>
            </a:prstGeom>
            <a:solidFill>
              <a:schemeClr val="accent1">
                <a:alpha val="85000"/>
              </a:schemeClr>
            </a:solidFill>
            <a:ln>
              <a:noFill/>
            </a:ln>
            <a:effectLst>
              <a:outerShdw blurRad="3810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71" name="PlaceHolder 12"/>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72" name="PlaceHolder 13"/>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hyperlink" Target="https://garenne-isere.ent.auvergnerhonealpes.fr/l-etablissement/actualites/les-4-parcours-educatifs-au-college-la-garenne-705.htm" TargetMode="External"/><Relationship Id="rId4" Type="http://schemas.openxmlformats.org/officeDocument/2006/relationships/image" Target="../media/image10.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7.png"/><Relationship Id="rId9" Type="http://schemas.openxmlformats.org/officeDocument/2006/relationships/hyperlink" Target="https://garenne-isere.ent.auvergnerhonealpes.fr/l-etablissement/actualites/les-4-parcours-educatifs-au-college-la-garenne-705.ht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hyperlink" Target="https://garenne-isere.ent.auvergnerhonealpes.fr/l-etablissement/actualites/les-4-parcours-educatifs-au-college-la-garenne-705.htm" TargetMode="External"/><Relationship Id="rId1" Type="http://schemas.openxmlformats.org/officeDocument/2006/relationships/slideLayout" Target="../slideLayouts/slideLayout1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45.png"/><Relationship Id="rId3" Type="http://schemas.openxmlformats.org/officeDocument/2006/relationships/image" Target="../media/image39.png"/><Relationship Id="rId7" Type="http://schemas.openxmlformats.org/officeDocument/2006/relationships/image" Target="../media/image42.png"/><Relationship Id="rId12" Type="http://schemas.openxmlformats.org/officeDocument/2006/relationships/hyperlink" Target="https://garenne-isere.ent.auvergnerhonealpes.fr/l-etablissement/actualites/les-4-parcours-educatifs-au-college-la-garenne-705.htm" TargetMode="External"/><Relationship Id="rId2" Type="http://schemas.openxmlformats.org/officeDocument/2006/relationships/image" Target="../media/image38.png"/><Relationship Id="rId16" Type="http://schemas.openxmlformats.org/officeDocument/2006/relationships/image" Target="../media/image48.png"/><Relationship Id="rId1" Type="http://schemas.openxmlformats.org/officeDocument/2006/relationships/slideLayout" Target="../slideLayouts/slideLayout14.xml"/><Relationship Id="rId6" Type="http://schemas.openxmlformats.org/officeDocument/2006/relationships/image" Target="../media/image41.jpeg"/><Relationship Id="rId11" Type="http://schemas.openxmlformats.org/officeDocument/2006/relationships/image" Target="../media/image31.png"/><Relationship Id="rId5" Type="http://schemas.openxmlformats.org/officeDocument/2006/relationships/image" Target="../media/image40.png"/><Relationship Id="rId15" Type="http://schemas.openxmlformats.org/officeDocument/2006/relationships/image" Target="../media/image47.png"/><Relationship Id="rId10" Type="http://schemas.openxmlformats.org/officeDocument/2006/relationships/image" Target="../media/image44.png"/><Relationship Id="rId4" Type="http://schemas.microsoft.com/office/2007/relationships/hdphoto" Target="../media/hdphoto1.wdp"/><Relationship Id="rId9" Type="http://schemas.openxmlformats.org/officeDocument/2006/relationships/image" Target="../media/image43.jpeg"/><Relationship Id="rId1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 name="CustomShape 1"/>
          <p:cNvSpPr/>
          <p:nvPr/>
        </p:nvSpPr>
        <p:spPr>
          <a:xfrm>
            <a:off x="1506960" y="2404440"/>
            <a:ext cx="7765920" cy="1645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nSpc>
                <a:spcPct val="100000"/>
              </a:lnSpc>
            </a:pPr>
            <a:r>
              <a:rPr lang="fr-FR" sz="5400" b="0" strike="noStrike" spc="-1">
                <a:solidFill>
                  <a:srgbClr val="90C226"/>
                </a:solidFill>
                <a:latin typeface="Trebuchet MS"/>
                <a:ea typeface="DejaVu Sans"/>
              </a:rPr>
              <a:t>L’épreuve orale du DNB</a:t>
            </a:r>
            <a:endParaRPr lang="fr-FR" sz="5400" b="0" strike="noStrike" spc="-1">
              <a:latin typeface="Arial"/>
            </a:endParaRPr>
          </a:p>
        </p:txBody>
      </p:sp>
      <p:sp>
        <p:nvSpPr>
          <p:cNvPr id="110" name="CustomShape 2"/>
          <p:cNvSpPr/>
          <p:nvPr/>
        </p:nvSpPr>
        <p:spPr>
          <a:xfrm>
            <a:off x="1506960" y="4050720"/>
            <a:ext cx="7765920" cy="109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algn="r">
              <a:lnSpc>
                <a:spcPct val="100000"/>
              </a:lnSpc>
              <a:spcBef>
                <a:spcPts val="1001"/>
              </a:spcBef>
              <a:tabLst>
                <a:tab pos="0" algn="l"/>
              </a:tabLst>
            </a:pPr>
            <a:r>
              <a:rPr lang="fr-FR" sz="1800" b="0" strike="noStrike" spc="-1">
                <a:solidFill>
                  <a:srgbClr val="808080"/>
                </a:solidFill>
                <a:latin typeface="Trebuchet MS"/>
                <a:ea typeface="DejaVu Sans"/>
              </a:rPr>
              <a:t>Vademecum </a:t>
            </a:r>
            <a:endParaRPr lang="fr-FR" sz="1800" b="0" strike="noStrike" spc="-1">
              <a:latin typeface="Arial"/>
            </a:endParaRPr>
          </a:p>
        </p:txBody>
      </p:sp>
      <p:pic>
        <p:nvPicPr>
          <p:cNvPr id="111" name="Image 5" descr="Zoom sur un logo&#10;&#10;Description générée automatiquement"/>
          <p:cNvPicPr/>
          <p:nvPr/>
        </p:nvPicPr>
        <p:blipFill>
          <a:blip r:embed="rId2" cstate="print"/>
          <a:stretch/>
        </p:blipFill>
        <p:spPr>
          <a:xfrm>
            <a:off x="398880" y="3177360"/>
            <a:ext cx="11259720" cy="3309480"/>
          </a:xfrm>
          <a:prstGeom prst="rect">
            <a:avLst/>
          </a:prstGeom>
          <a:ln w="0">
            <a:noFill/>
          </a:ln>
        </p:spPr>
      </p:pic>
      <p:sp>
        <p:nvSpPr>
          <p:cNvPr id="112" name="CustomShape 3"/>
          <p:cNvSpPr/>
          <p:nvPr/>
        </p:nvSpPr>
        <p:spPr>
          <a:xfrm>
            <a:off x="1085760" y="609480"/>
            <a:ext cx="8409600" cy="1735200"/>
          </a:xfrm>
          <a:prstGeom prst="rect">
            <a:avLst/>
          </a:prstGeom>
          <a:solidFill>
            <a:schemeClr val="accent2">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4000" b="0" strike="noStrike" spc="-1">
                <a:solidFill>
                  <a:srgbClr val="000000"/>
                </a:solidFill>
                <a:latin typeface="Trebuchet MS"/>
                <a:ea typeface="DejaVu Sans"/>
              </a:rPr>
              <a:t>L’épreuve orale du DNB </a:t>
            </a:r>
            <a:endParaRPr lang="fr-FR" sz="4000" b="0" strike="noStrike" spc="-1">
              <a:latin typeface="Arial"/>
            </a:endParaRPr>
          </a:p>
          <a:p>
            <a:pPr>
              <a:lnSpc>
                <a:spcPct val="100000"/>
              </a:lnSpc>
            </a:pPr>
            <a:endParaRPr lang="fr-FR" sz="4000" b="0" strike="noStrike" spc="-1">
              <a:latin typeface="Arial"/>
            </a:endParaRPr>
          </a:p>
          <a:p>
            <a:pPr>
              <a:lnSpc>
                <a:spcPct val="100000"/>
              </a:lnSpc>
            </a:pPr>
            <a:r>
              <a:rPr lang="fr-FR" sz="2800" b="0" strike="noStrike" spc="-1">
                <a:solidFill>
                  <a:srgbClr val="000000"/>
                </a:solidFill>
                <a:latin typeface="Baskerville Old Face"/>
                <a:ea typeface="DejaVu Sans"/>
              </a:rPr>
              <a:t>Vademecum</a:t>
            </a:r>
            <a:endParaRPr lang="fr-FR" sz="2800" b="0" strike="noStrike" spc="-1">
              <a:latin typeface="Arial"/>
            </a:endParaRPr>
          </a:p>
        </p:txBody>
      </p:sp>
      <p:sp>
        <p:nvSpPr>
          <p:cNvPr id="113" name="CustomShape 4"/>
          <p:cNvSpPr/>
          <p:nvPr/>
        </p:nvSpPr>
        <p:spPr>
          <a:xfrm>
            <a:off x="3575720" y="2222257"/>
            <a:ext cx="5777280" cy="785880"/>
          </a:xfrm>
          <a:prstGeom prst="rect">
            <a:avLst/>
          </a:prstGeom>
          <a:solidFill>
            <a:schemeClr val="lt1"/>
          </a:solidFill>
          <a:ln w="6350">
            <a:solidFill>
              <a:srgbClr val="000000"/>
            </a:solidFill>
            <a:round/>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15000"/>
              </a:lnSpc>
              <a:spcAft>
                <a:spcPts val="1001"/>
              </a:spcAft>
            </a:pPr>
            <a:r>
              <a:rPr lang="fr-FR" sz="4000" b="1" strike="noStrike" spc="-1" dirty="0">
                <a:solidFill>
                  <a:srgbClr val="B7E996"/>
                </a:solidFill>
                <a:latin typeface="Calibri"/>
                <a:ea typeface="Calibri"/>
              </a:rPr>
              <a:t>Collège La Garenne</a:t>
            </a:r>
            <a:endParaRPr lang="fr-FR" sz="4000" b="0" strike="noStrike" spc="-1" dirty="0">
              <a:latin typeface="Arial"/>
            </a:endParaRPr>
          </a:p>
        </p:txBody>
      </p:sp>
      <p:sp>
        <p:nvSpPr>
          <p:cNvPr id="114" name="CustomShape 5"/>
          <p:cNvSpPr/>
          <p:nvPr/>
        </p:nvSpPr>
        <p:spPr>
          <a:xfrm>
            <a:off x="10506240" y="2397600"/>
            <a:ext cx="44640" cy="44640"/>
          </a:xfrm>
          <a:prstGeom prst="ellipse">
            <a:avLst/>
          </a:prstGeom>
          <a:solidFill>
            <a:srgbClr val="90C226"/>
          </a:solidFill>
          <a:ln cap="rnd">
            <a:solidFill>
              <a:srgbClr val="6A8F1C"/>
            </a:solidFill>
            <a:round/>
          </a:ln>
        </p:spPr>
        <p:style>
          <a:lnRef idx="2">
            <a:schemeClr val="accent1">
              <a:shade val="50000"/>
            </a:schemeClr>
          </a:lnRef>
          <a:fillRef idx="1">
            <a:schemeClr val="accent1"/>
          </a:fillRef>
          <a:effectRef idx="0">
            <a:schemeClr val="accent1"/>
          </a:effectRef>
          <a:fontRef idx="minor"/>
        </p:style>
      </p:sp>
      <p:sp>
        <p:nvSpPr>
          <p:cNvPr id="115" name="CustomShape 6"/>
          <p:cNvSpPr/>
          <p:nvPr/>
        </p:nvSpPr>
        <p:spPr>
          <a:xfrm>
            <a:off x="1847880" y="5202720"/>
            <a:ext cx="6380640" cy="829543"/>
          </a:xfrm>
          <a:prstGeom prst="rect">
            <a:avLst/>
          </a:prstGeom>
          <a:solidFill>
            <a:schemeClr val="tx2"/>
          </a:solid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4800" b="1" strike="noStrike" spc="-1" dirty="0">
                <a:solidFill>
                  <a:srgbClr val="B7E996"/>
                </a:solidFill>
                <a:latin typeface="Arial Narrow"/>
                <a:ea typeface="DejaVu Sans"/>
              </a:rPr>
              <a:t>Mercredi </a:t>
            </a:r>
            <a:r>
              <a:rPr lang="fr-FR" sz="4800" b="1" spc="-1" dirty="0">
                <a:solidFill>
                  <a:srgbClr val="B7E996"/>
                </a:solidFill>
                <a:latin typeface="Arial Narrow"/>
                <a:ea typeface="DejaVu Sans"/>
              </a:rPr>
              <a:t>11</a:t>
            </a:r>
            <a:r>
              <a:rPr lang="fr-FR" sz="4800" b="1" strike="noStrike" spc="-1" dirty="0">
                <a:solidFill>
                  <a:srgbClr val="B7E996"/>
                </a:solidFill>
                <a:latin typeface="Arial Narrow"/>
                <a:ea typeface="DejaVu Sans"/>
              </a:rPr>
              <a:t> juin 2025</a:t>
            </a:r>
            <a:endParaRPr lang="fr-FR" sz="4800" b="0" strike="noStrike" spc="-1" dirty="0">
              <a:latin typeface="Arial"/>
            </a:endParaRPr>
          </a:p>
        </p:txBody>
      </p:sp>
      <p:pic>
        <p:nvPicPr>
          <p:cNvPr id="3" name="Image 2">
            <a:extLst>
              <a:ext uri="{FF2B5EF4-FFF2-40B4-BE49-F238E27FC236}">
                <a16:creationId xmlns:a16="http://schemas.microsoft.com/office/drawing/2014/main" id="{793B29C7-FAA6-42BF-9721-4090251E3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7808" y="2999150"/>
            <a:ext cx="4464495" cy="215926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F3118C-E4B7-4855-8217-F3DE26448643}"/>
              </a:ext>
            </a:extLst>
          </p:cNvPr>
          <p:cNvSpPr>
            <a:spLocks noGrp="1"/>
          </p:cNvSpPr>
          <p:nvPr>
            <p:ph type="title"/>
          </p:nvPr>
        </p:nvSpPr>
        <p:spPr>
          <a:xfrm>
            <a:off x="609480" y="273600"/>
            <a:ext cx="8510856" cy="635120"/>
          </a:xfrm>
        </p:spPr>
        <p:txBody>
          <a:bodyPr/>
          <a:lstStyle/>
          <a:p>
            <a:pPr algn="ctr"/>
            <a:r>
              <a:rPr lang="fr-FR" sz="4400" dirty="0">
                <a:solidFill>
                  <a:srgbClr val="FF0000"/>
                </a:solidFill>
                <a:latin typeface="Arial Black" panose="020B0A04020102020204" pitchFamily="34" charset="0"/>
              </a:rPr>
              <a:t>PREPARATION</a:t>
            </a:r>
          </a:p>
        </p:txBody>
      </p:sp>
      <p:sp>
        <p:nvSpPr>
          <p:cNvPr id="3" name="Sous-titre 2">
            <a:extLst>
              <a:ext uri="{FF2B5EF4-FFF2-40B4-BE49-F238E27FC236}">
                <a16:creationId xmlns:a16="http://schemas.microsoft.com/office/drawing/2014/main" id="{DBAADEBF-9CD9-4C97-83DD-5BDEFB626DDE}"/>
              </a:ext>
            </a:extLst>
          </p:cNvPr>
          <p:cNvSpPr>
            <a:spLocks noGrp="1"/>
          </p:cNvSpPr>
          <p:nvPr>
            <p:ph type="subTitle"/>
          </p:nvPr>
        </p:nvSpPr>
        <p:spPr>
          <a:xfrm>
            <a:off x="839416" y="3462779"/>
            <a:ext cx="3672408" cy="2448272"/>
          </a:xfrm>
          <a:solidFill>
            <a:srgbClr val="FFFF00"/>
          </a:solidFill>
          <a:ln w="38100">
            <a:solidFill>
              <a:schemeClr val="tx1"/>
            </a:solidFill>
          </a:ln>
        </p:spPr>
        <p:txBody>
          <a:bodyPr/>
          <a:lstStyle/>
          <a:p>
            <a:pPr algn="ctr"/>
            <a:r>
              <a:rPr lang="fr-FR" sz="2800" dirty="0">
                <a:solidFill>
                  <a:srgbClr val="00B0F0"/>
                </a:solidFill>
              </a:rPr>
              <a:t>ORAL BLANC :</a:t>
            </a:r>
          </a:p>
          <a:p>
            <a:pPr algn="ctr"/>
            <a:endParaRPr lang="fr-FR" dirty="0"/>
          </a:p>
          <a:p>
            <a:pPr algn="ctr"/>
            <a:r>
              <a:rPr lang="fr-FR" sz="2400" b="1" dirty="0"/>
              <a:t>Le 7 mai</a:t>
            </a:r>
          </a:p>
          <a:p>
            <a:pPr algn="ctr"/>
            <a:r>
              <a:rPr lang="fr-FR" sz="1800" dirty="0"/>
              <a:t>Choix du sujet, à remettre au professeur </a:t>
            </a:r>
            <a:r>
              <a:rPr lang="fr-FR" dirty="0"/>
              <a:t>principal avant </a:t>
            </a:r>
          </a:p>
          <a:p>
            <a:pPr algn="ctr"/>
            <a:r>
              <a:rPr lang="fr-FR" sz="3200" dirty="0"/>
              <a:t>le 4 avril 2025</a:t>
            </a:r>
            <a:endParaRPr lang="fr-FR" dirty="0"/>
          </a:p>
        </p:txBody>
      </p:sp>
      <p:sp>
        <p:nvSpPr>
          <p:cNvPr id="4" name="Sous-titre 2">
            <a:extLst>
              <a:ext uri="{FF2B5EF4-FFF2-40B4-BE49-F238E27FC236}">
                <a16:creationId xmlns:a16="http://schemas.microsoft.com/office/drawing/2014/main" id="{E5BBA9BB-F561-43CC-8DCF-E329FC7D96F0}"/>
              </a:ext>
            </a:extLst>
          </p:cNvPr>
          <p:cNvSpPr txBox="1">
            <a:spLocks/>
          </p:cNvSpPr>
          <p:nvPr/>
        </p:nvSpPr>
        <p:spPr>
          <a:xfrm>
            <a:off x="4727848" y="3754038"/>
            <a:ext cx="6840760" cy="1488743"/>
          </a:xfrm>
          <a:prstGeom prst="rect">
            <a:avLst/>
          </a:prstGeom>
          <a:solidFill>
            <a:schemeClr val="accent6">
              <a:lumMod val="20000"/>
              <a:lumOff val="80000"/>
            </a:schemeClr>
          </a:solidFill>
          <a:ln w="28575">
            <a:solidFill>
              <a:schemeClr val="tx1"/>
            </a:solidFill>
          </a:ln>
        </p:spPr>
        <p:txBody>
          <a:bodyPr lIns="0" tIns="0" rIns="0" bIns="0" anchor="ctr">
            <a:noAutofit/>
          </a:bodyPr>
          <a:lstStyle/>
          <a:p>
            <a:pPr algn="ctr"/>
            <a:r>
              <a:rPr lang="fr-FR" sz="2800" kern="0" dirty="0">
                <a:solidFill>
                  <a:srgbClr val="C00000"/>
                </a:solidFill>
              </a:rPr>
              <a:t>Des Séances de préparation</a:t>
            </a:r>
            <a:endParaRPr lang="fr-FR" kern="0" dirty="0">
              <a:solidFill>
                <a:srgbClr val="C00000"/>
              </a:solidFill>
            </a:endParaRPr>
          </a:p>
          <a:p>
            <a:pPr marL="285750" indent="-285750" algn="ctr">
              <a:buFont typeface="Arial" panose="020B0604020202020204" pitchFamily="34" charset="0"/>
              <a:buChar char="•"/>
            </a:pPr>
            <a:r>
              <a:rPr lang="fr-FR" sz="2800" b="1" kern="0" dirty="0">
                <a:solidFill>
                  <a:srgbClr val="C00000"/>
                </a:solidFill>
              </a:rPr>
              <a:t>Pendant la pause méridienne</a:t>
            </a:r>
          </a:p>
        </p:txBody>
      </p:sp>
      <p:sp>
        <p:nvSpPr>
          <p:cNvPr id="5" name="Sous-titre 2">
            <a:extLst>
              <a:ext uri="{FF2B5EF4-FFF2-40B4-BE49-F238E27FC236}">
                <a16:creationId xmlns:a16="http://schemas.microsoft.com/office/drawing/2014/main" id="{9AFA9D24-EE2D-4247-BA89-638F0A33DC22}"/>
              </a:ext>
            </a:extLst>
          </p:cNvPr>
          <p:cNvSpPr txBox="1">
            <a:spLocks/>
          </p:cNvSpPr>
          <p:nvPr/>
        </p:nvSpPr>
        <p:spPr>
          <a:xfrm>
            <a:off x="1199456" y="1038178"/>
            <a:ext cx="10081120" cy="2016224"/>
          </a:xfrm>
          <a:prstGeom prst="rect">
            <a:avLst/>
          </a:prstGeom>
          <a:solidFill>
            <a:schemeClr val="accent3">
              <a:lumMod val="20000"/>
              <a:lumOff val="80000"/>
            </a:schemeClr>
          </a:solidFill>
          <a:ln w="28575">
            <a:solidFill>
              <a:schemeClr val="tx1"/>
            </a:solidFill>
          </a:ln>
        </p:spPr>
        <p:txBody>
          <a:bodyPr lIns="0" tIns="0" rIns="0" bIns="0" anchor="ctr">
            <a:noAutofit/>
          </a:bodyPr>
          <a:lstStyle/>
          <a:p>
            <a:r>
              <a:rPr lang="fr-FR" kern="0" dirty="0">
                <a:solidFill>
                  <a:sysClr val="windowText" lastClr="000000"/>
                </a:solidFill>
              </a:rPr>
              <a:t> </a:t>
            </a:r>
            <a:r>
              <a:rPr lang="fr-FR" b="1" kern="0" dirty="0">
                <a:solidFill>
                  <a:srgbClr val="002060"/>
                </a:solidFill>
              </a:rPr>
              <a:t>	Il est </a:t>
            </a:r>
            <a:r>
              <a:rPr lang="fr-FR" sz="3200" b="1" kern="0" dirty="0">
                <a:solidFill>
                  <a:srgbClr val="002060"/>
                </a:solidFill>
              </a:rPr>
              <a:t>INDISPENSABLE</a:t>
            </a:r>
            <a:r>
              <a:rPr lang="fr-FR" b="1" kern="0" dirty="0">
                <a:solidFill>
                  <a:srgbClr val="002060"/>
                </a:solidFill>
              </a:rPr>
              <a:t> de solliciter le(s) professeur(s) des disciplines 	impliquées dans le parcours ou l’EPI choisi : </a:t>
            </a:r>
          </a:p>
          <a:p>
            <a:pPr marL="1200150" lvl="2" indent="-285750">
              <a:buFont typeface="Arial" panose="020B0604020202020204" pitchFamily="34" charset="0"/>
              <a:buChar char="•"/>
            </a:pPr>
            <a:r>
              <a:rPr lang="fr-FR" b="1" kern="0" dirty="0">
                <a:solidFill>
                  <a:srgbClr val="002060"/>
                </a:solidFill>
              </a:rPr>
              <a:t>Pour obtenir des conseils </a:t>
            </a:r>
          </a:p>
          <a:p>
            <a:pPr marL="1200150" lvl="2" indent="-285750">
              <a:buFont typeface="Arial" panose="020B0604020202020204" pitchFamily="34" charset="0"/>
              <a:buChar char="•"/>
            </a:pPr>
            <a:r>
              <a:rPr lang="fr-FR" b="1" kern="0" dirty="0">
                <a:solidFill>
                  <a:srgbClr val="002060"/>
                </a:solidFill>
              </a:rPr>
              <a:t>et recueillir leur avis sur votre travail le plus tôt possible.   </a:t>
            </a:r>
          </a:p>
        </p:txBody>
      </p:sp>
      <p:pic>
        <p:nvPicPr>
          <p:cNvPr id="8" name="Image 7">
            <a:extLst>
              <a:ext uri="{FF2B5EF4-FFF2-40B4-BE49-F238E27FC236}">
                <a16:creationId xmlns:a16="http://schemas.microsoft.com/office/drawing/2014/main" id="{0AF6445D-3EF5-48B4-BDAD-8B11E4F1F5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898" y="1412777"/>
            <a:ext cx="1262836" cy="1062198"/>
          </a:xfrm>
          <a:prstGeom prst="rect">
            <a:avLst/>
          </a:prstGeom>
        </p:spPr>
      </p:pic>
    </p:spTree>
    <p:extLst>
      <p:ext uri="{BB962C8B-B14F-4D97-AF65-F5344CB8AC3E}">
        <p14:creationId xmlns:p14="http://schemas.microsoft.com/office/powerpoint/2010/main" val="564469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CustomShape 1"/>
          <p:cNvSpPr/>
          <p:nvPr/>
        </p:nvSpPr>
        <p:spPr>
          <a:xfrm>
            <a:off x="677160" y="609480"/>
            <a:ext cx="8595720" cy="1319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fr-FR" sz="3600" b="0" strike="noStrike" spc="-1">
                <a:solidFill>
                  <a:srgbClr val="90C226"/>
                </a:solidFill>
                <a:latin typeface="Trebuchet MS"/>
                <a:ea typeface="DejaVu Sans"/>
              </a:rPr>
              <a:t>Modalités de l’épreuve</a:t>
            </a:r>
            <a:endParaRPr lang="fr-FR" sz="3600" b="0" strike="noStrike" spc="-1">
              <a:latin typeface="Arial"/>
            </a:endParaRPr>
          </a:p>
        </p:txBody>
      </p:sp>
      <p:pic>
        <p:nvPicPr>
          <p:cNvPr id="118" name="Espace réservé du contenu 5"/>
          <p:cNvPicPr/>
          <p:nvPr/>
        </p:nvPicPr>
        <p:blipFill>
          <a:blip r:embed="rId2" cstate="print"/>
          <a:stretch/>
        </p:blipFill>
        <p:spPr>
          <a:xfrm>
            <a:off x="442080" y="1242720"/>
            <a:ext cx="3587040" cy="4005000"/>
          </a:xfrm>
          <a:prstGeom prst="rect">
            <a:avLst/>
          </a:prstGeom>
          <a:ln w="0">
            <a:noFill/>
          </a:ln>
        </p:spPr>
      </p:pic>
      <p:pic>
        <p:nvPicPr>
          <p:cNvPr id="119" name="Image 6"/>
          <p:cNvPicPr/>
          <p:nvPr/>
        </p:nvPicPr>
        <p:blipFill>
          <a:blip r:embed="rId3" cstate="print"/>
          <a:stretch/>
        </p:blipFill>
        <p:spPr>
          <a:xfrm>
            <a:off x="839880" y="5615280"/>
            <a:ext cx="8270280" cy="1058400"/>
          </a:xfrm>
          <a:prstGeom prst="rect">
            <a:avLst/>
          </a:prstGeom>
          <a:ln w="0">
            <a:noFill/>
          </a:ln>
        </p:spPr>
      </p:pic>
      <p:sp>
        <p:nvSpPr>
          <p:cNvPr id="120" name="CustomShape 2"/>
          <p:cNvSpPr/>
          <p:nvPr/>
        </p:nvSpPr>
        <p:spPr>
          <a:xfrm>
            <a:off x="1513440" y="5056920"/>
            <a:ext cx="3312360" cy="64487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200" b="1" u="sng" strike="noStrike" spc="-1" dirty="0">
                <a:solidFill>
                  <a:srgbClr val="000000"/>
                </a:solidFill>
                <a:uFillTx/>
                <a:latin typeface="Arial"/>
                <a:ea typeface="DejaVu Sans"/>
              </a:rPr>
              <a:t>Par groupe de 2 ou 3 </a:t>
            </a:r>
            <a:r>
              <a:rPr lang="fr-FR" sz="1200" b="1" strike="noStrike" spc="-1" dirty="0">
                <a:solidFill>
                  <a:srgbClr val="000000"/>
                </a:solidFill>
                <a:latin typeface="Arial"/>
                <a:ea typeface="DejaVu Sans"/>
              </a:rPr>
              <a:t>= 25’ Max</a:t>
            </a:r>
            <a:endParaRPr lang="fr-FR" sz="1200" b="0" strike="noStrike" spc="-1" dirty="0">
              <a:latin typeface="Arial"/>
            </a:endParaRPr>
          </a:p>
          <a:p>
            <a:pPr>
              <a:lnSpc>
                <a:spcPct val="100000"/>
              </a:lnSpc>
            </a:pPr>
            <a:r>
              <a:rPr lang="fr-FR" sz="1200" spc="-1" dirty="0">
                <a:solidFill>
                  <a:srgbClr val="000000"/>
                </a:solidFill>
                <a:latin typeface="Arial"/>
                <a:ea typeface="DejaVu Sans"/>
              </a:rPr>
              <a:t>10 minutes de présentation</a:t>
            </a:r>
          </a:p>
          <a:p>
            <a:pPr>
              <a:lnSpc>
                <a:spcPct val="100000"/>
              </a:lnSpc>
            </a:pPr>
            <a:r>
              <a:rPr lang="fr-FR" sz="1200" spc="-1" dirty="0">
                <a:solidFill>
                  <a:srgbClr val="000000"/>
                </a:solidFill>
                <a:latin typeface="Arial"/>
                <a:ea typeface="DejaVu Sans"/>
              </a:rPr>
              <a:t>15 minutes d’entretien</a:t>
            </a:r>
          </a:p>
        </p:txBody>
      </p:sp>
      <p:sp>
        <p:nvSpPr>
          <p:cNvPr id="121" name="CustomShape 3"/>
          <p:cNvSpPr/>
          <p:nvPr/>
        </p:nvSpPr>
        <p:spPr>
          <a:xfrm>
            <a:off x="2235960" y="4210200"/>
            <a:ext cx="991800" cy="265680"/>
          </a:xfrm>
          <a:prstGeom prst="rect">
            <a:avLst/>
          </a:prstGeom>
          <a:solidFill>
            <a:schemeClr val="bg1"/>
          </a:solidFill>
          <a:ln cap="rnd">
            <a:solidFill>
              <a:schemeClr val="bg1"/>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1800" b="0" strike="noStrike" spc="-1">
                <a:solidFill>
                  <a:srgbClr val="FFFFFF"/>
                </a:solidFill>
                <a:latin typeface="Trebuchet MS"/>
                <a:ea typeface="DejaVu Sans"/>
              </a:rPr>
              <a:t>seul</a:t>
            </a:r>
            <a:endParaRPr lang="fr-FR" sz="1800" b="0" strike="noStrike" spc="-1">
              <a:latin typeface="Arial"/>
            </a:endParaRPr>
          </a:p>
        </p:txBody>
      </p:sp>
      <p:sp>
        <p:nvSpPr>
          <p:cNvPr id="122" name="CustomShape 4"/>
          <p:cNvSpPr/>
          <p:nvPr/>
        </p:nvSpPr>
        <p:spPr>
          <a:xfrm>
            <a:off x="2235960" y="4244400"/>
            <a:ext cx="2016000" cy="27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200" b="1" u="sng" strike="noStrike" spc="-1">
                <a:solidFill>
                  <a:srgbClr val="000000"/>
                </a:solidFill>
                <a:uFillTx/>
                <a:latin typeface="Arial"/>
                <a:ea typeface="DejaVu Sans"/>
              </a:rPr>
              <a:t>Candidat seul </a:t>
            </a:r>
            <a:r>
              <a:rPr lang="fr-FR" sz="1200" b="1" strike="noStrike" spc="-1">
                <a:solidFill>
                  <a:srgbClr val="000000"/>
                </a:solidFill>
                <a:latin typeface="Arial"/>
                <a:ea typeface="DejaVu Sans"/>
              </a:rPr>
              <a:t>: 15’ max </a:t>
            </a:r>
            <a:endParaRPr lang="fr-FR" sz="1200" b="0" strike="noStrike" spc="-1">
              <a:latin typeface="Arial"/>
            </a:endParaRPr>
          </a:p>
        </p:txBody>
      </p:sp>
      <p:sp>
        <p:nvSpPr>
          <p:cNvPr id="123" name="CustomShape 5"/>
          <p:cNvSpPr/>
          <p:nvPr/>
        </p:nvSpPr>
        <p:spPr>
          <a:xfrm>
            <a:off x="1514520" y="4490640"/>
            <a:ext cx="2514600" cy="614099"/>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200" b="0" spc="-1" dirty="0">
                <a:solidFill>
                  <a:srgbClr val="7030A0"/>
                </a:solidFill>
                <a:latin typeface="Arial"/>
                <a:ea typeface="DejaVu Sans"/>
              </a:rPr>
              <a:t>5 </a:t>
            </a:r>
            <a:r>
              <a:rPr lang="fr-FR" sz="1200" b="0" strike="noStrike" spc="-1" dirty="0">
                <a:solidFill>
                  <a:srgbClr val="000000"/>
                </a:solidFill>
                <a:latin typeface="Arial"/>
                <a:ea typeface="DejaVu Sans"/>
              </a:rPr>
              <a:t>minutes de présentation</a:t>
            </a:r>
            <a:endParaRPr lang="fr-FR" sz="1200" b="0" strike="noStrike" spc="-1" dirty="0">
              <a:latin typeface="Arial"/>
            </a:endParaRPr>
          </a:p>
          <a:p>
            <a:pPr>
              <a:lnSpc>
                <a:spcPct val="100000"/>
              </a:lnSpc>
            </a:pPr>
            <a:r>
              <a:rPr lang="fr-FR" sz="1100" b="0" spc="-1" dirty="0">
                <a:solidFill>
                  <a:srgbClr val="7030A0"/>
                </a:solidFill>
                <a:latin typeface="Arial"/>
                <a:ea typeface="DejaVu Sans"/>
              </a:rPr>
              <a:t>10 </a:t>
            </a:r>
            <a:r>
              <a:rPr lang="fr-FR" sz="1100" b="0" strike="noStrike" spc="-1" dirty="0">
                <a:solidFill>
                  <a:srgbClr val="000000"/>
                </a:solidFill>
                <a:latin typeface="Arial"/>
                <a:ea typeface="DejaVu Sans"/>
              </a:rPr>
              <a:t>minutes d’entretien</a:t>
            </a:r>
            <a:endParaRPr lang="fr-FR" sz="1100" b="0" strike="noStrike" spc="-1" dirty="0">
              <a:latin typeface="Arial"/>
            </a:endParaRPr>
          </a:p>
          <a:p>
            <a:pPr>
              <a:lnSpc>
                <a:spcPct val="100000"/>
              </a:lnSpc>
            </a:pPr>
            <a:endParaRPr lang="fr-FR" sz="1100" b="0" strike="noStrike" spc="-1" dirty="0">
              <a:latin typeface="Arial"/>
            </a:endParaRPr>
          </a:p>
        </p:txBody>
      </p:sp>
      <p:cxnSp>
        <p:nvCxnSpPr>
          <p:cNvPr id="4" name="Connecteur droit 3">
            <a:extLst>
              <a:ext uri="{FF2B5EF4-FFF2-40B4-BE49-F238E27FC236}">
                <a16:creationId xmlns:a16="http://schemas.microsoft.com/office/drawing/2014/main" id="{ABA23D01-4C10-877C-8A31-0A365C5C7651}"/>
              </a:ext>
            </a:extLst>
          </p:cNvPr>
          <p:cNvCxnSpPr>
            <a:cxnSpLocks/>
          </p:cNvCxnSpPr>
          <p:nvPr/>
        </p:nvCxnSpPr>
        <p:spPr>
          <a:xfrm flipH="1">
            <a:off x="7104112" y="4293096"/>
            <a:ext cx="72008" cy="180000"/>
          </a:xfrm>
          <a:prstGeom prst="line">
            <a:avLst/>
          </a:prstGeom>
          <a:ln w="57150">
            <a:solidFill>
              <a:srgbClr val="7030A0"/>
            </a:solidFill>
          </a:ln>
        </p:spPr>
        <p:style>
          <a:lnRef idx="1">
            <a:schemeClr val="accent5"/>
          </a:lnRef>
          <a:fillRef idx="0">
            <a:schemeClr val="accent5"/>
          </a:fillRef>
          <a:effectRef idx="0">
            <a:schemeClr val="accent5"/>
          </a:effectRef>
          <a:fontRef idx="minor">
            <a:schemeClr val="tx1"/>
          </a:fontRef>
        </p:style>
      </p:cxnSp>
      <p:sp>
        <p:nvSpPr>
          <p:cNvPr id="2" name="Rectangle 1">
            <a:extLst>
              <a:ext uri="{FF2B5EF4-FFF2-40B4-BE49-F238E27FC236}">
                <a16:creationId xmlns:a16="http://schemas.microsoft.com/office/drawing/2014/main" id="{F60E62F7-69FC-4E68-95BB-5E178873F811}"/>
              </a:ext>
            </a:extLst>
          </p:cNvPr>
          <p:cNvSpPr/>
          <p:nvPr/>
        </p:nvSpPr>
        <p:spPr>
          <a:xfrm rot="1100275">
            <a:off x="7105264" y="4244586"/>
            <a:ext cx="235876" cy="272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FC335BBF-E0F4-476E-9633-4D4FF319A1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8559" y="1333250"/>
            <a:ext cx="4784321" cy="41914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CustomShape 1"/>
          <p:cNvSpPr/>
          <p:nvPr/>
        </p:nvSpPr>
        <p:spPr>
          <a:xfrm>
            <a:off x="12274560" y="-1123920"/>
            <a:ext cx="2886480" cy="1479240"/>
          </a:xfrm>
          <a:prstGeom prst="rect">
            <a:avLst/>
          </a:prstGeom>
          <a:noFill/>
          <a:ln w="0">
            <a:noFill/>
          </a:ln>
        </p:spPr>
        <p:style>
          <a:lnRef idx="0">
            <a:scrgbClr r="0" g="0" b="0"/>
          </a:lnRef>
          <a:fillRef idx="0">
            <a:scrgbClr r="0" g="0" b="0"/>
          </a:fillRef>
          <a:effectRef idx="0">
            <a:scrgbClr r="0" g="0" b="0"/>
          </a:effectRef>
          <a:fontRef idx="minor"/>
        </p:style>
      </p:sp>
      <p:sp>
        <p:nvSpPr>
          <p:cNvPr id="126" name="CustomShape 2"/>
          <p:cNvSpPr/>
          <p:nvPr/>
        </p:nvSpPr>
        <p:spPr>
          <a:xfrm>
            <a:off x="767408" y="169900"/>
            <a:ext cx="8595720" cy="1319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fr-FR" sz="3600" b="1" u="sng" strike="noStrike" spc="-1" dirty="0">
                <a:solidFill>
                  <a:srgbClr val="90C226"/>
                </a:solidFill>
                <a:uFillTx/>
                <a:latin typeface="Trebuchet MS"/>
                <a:ea typeface="DejaVu Sans"/>
              </a:rPr>
              <a:t>Que va évaluer le jury ? </a:t>
            </a:r>
            <a:endParaRPr lang="fr-FR" sz="3600" b="0" strike="noStrike" spc="-1" dirty="0">
              <a:latin typeface="Arial"/>
            </a:endParaRPr>
          </a:p>
        </p:txBody>
      </p:sp>
      <p:sp>
        <p:nvSpPr>
          <p:cNvPr id="127" name="CustomShape 3"/>
          <p:cNvSpPr/>
          <p:nvPr/>
        </p:nvSpPr>
        <p:spPr>
          <a:xfrm>
            <a:off x="227588" y="1308843"/>
            <a:ext cx="9675360" cy="3879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marL="343080" indent="-342000">
              <a:lnSpc>
                <a:spcPct val="100000"/>
              </a:lnSpc>
              <a:spcBef>
                <a:spcPts val="1001"/>
              </a:spcBef>
              <a:buClr>
                <a:srgbClr val="90C226"/>
              </a:buClr>
              <a:buSzPct val="80000"/>
              <a:buFont typeface="Wingdings 3" charset="2"/>
              <a:buChar char=""/>
            </a:pPr>
            <a:r>
              <a:rPr lang="fr-FR" sz="2000" spc="-1" dirty="0">
                <a:solidFill>
                  <a:srgbClr val="404040"/>
                </a:solidFill>
                <a:latin typeface="Trebuchet MS"/>
                <a:ea typeface="DejaVu Sans"/>
              </a:rPr>
              <a:t>Se présenter et s'exprimer de manière adaptée à la situation </a:t>
            </a:r>
            <a:r>
              <a:rPr lang="fr-FR" sz="2000" b="0" strike="noStrike" spc="-1" dirty="0">
                <a:solidFill>
                  <a:srgbClr val="404040"/>
                </a:solidFill>
                <a:latin typeface="Trebuchet MS"/>
                <a:ea typeface="DejaVu Sans"/>
              </a:rPr>
              <a:t>(voix, posture, débit, ne pas lire, ne pas réciter …)</a:t>
            </a:r>
          </a:p>
          <a:p>
            <a:pPr marL="343080" indent="-342000">
              <a:lnSpc>
                <a:spcPct val="100000"/>
              </a:lnSpc>
              <a:spcBef>
                <a:spcPts val="1001"/>
              </a:spcBef>
              <a:buClr>
                <a:srgbClr val="90C226"/>
              </a:buClr>
              <a:buSzPct val="80000"/>
              <a:buFont typeface="Wingdings 3" charset="2"/>
              <a:buChar char=""/>
            </a:pPr>
            <a:r>
              <a:rPr lang="fr-FR" sz="2000" spc="-1" dirty="0">
                <a:solidFill>
                  <a:srgbClr val="404040"/>
                </a:solidFill>
                <a:latin typeface="Trebuchet MS"/>
                <a:ea typeface="DejaVu Sans"/>
              </a:rPr>
              <a:t>Maîtriser la langue utilisée (vocabulaire, syntaxe correcte…)</a:t>
            </a:r>
          </a:p>
          <a:p>
            <a:pPr marL="343080" indent="-342000">
              <a:lnSpc>
                <a:spcPct val="100000"/>
              </a:lnSpc>
              <a:spcBef>
                <a:spcPts val="1001"/>
              </a:spcBef>
              <a:buClr>
                <a:srgbClr val="90C226"/>
              </a:buClr>
              <a:buSzPct val="80000"/>
              <a:buFont typeface="Wingdings 3" charset="2"/>
              <a:buChar char=""/>
            </a:pPr>
            <a:r>
              <a:rPr lang="fr-FR" sz="2000" spc="-1" dirty="0">
                <a:solidFill>
                  <a:srgbClr val="404040"/>
                </a:solidFill>
                <a:latin typeface="Trebuchet MS"/>
                <a:ea typeface="DejaVu Sans"/>
              </a:rPr>
              <a:t>Être capable répondre aux questions du jury avec pertinence (argumenter)</a:t>
            </a:r>
          </a:p>
          <a:p>
            <a:pPr>
              <a:lnSpc>
                <a:spcPct val="100000"/>
              </a:lnSpc>
              <a:spcBef>
                <a:spcPts val="1001"/>
              </a:spcBef>
            </a:pPr>
            <a:endParaRPr lang="fr-FR" sz="2000" b="0" strike="noStrike" spc="-1" dirty="0">
              <a:latin typeface="Arial"/>
            </a:endParaRPr>
          </a:p>
          <a:p>
            <a:pPr marL="343080" indent="-342000">
              <a:lnSpc>
                <a:spcPct val="100000"/>
              </a:lnSpc>
              <a:spcBef>
                <a:spcPts val="1001"/>
              </a:spcBef>
              <a:buClr>
                <a:srgbClr val="90C226"/>
              </a:buClr>
              <a:buSzPct val="80000"/>
              <a:buFont typeface="Wingdings 3" charset="2"/>
              <a:buChar char=""/>
            </a:pPr>
            <a:r>
              <a:rPr lang="fr-FR" sz="2000" spc="-1" dirty="0">
                <a:solidFill>
                  <a:srgbClr val="404040"/>
                </a:solidFill>
                <a:latin typeface="Trebuchet MS"/>
                <a:ea typeface="DejaVu Sans"/>
              </a:rPr>
              <a:t>E</a:t>
            </a:r>
            <a:r>
              <a:rPr lang="fr-FR" sz="2000" b="0" strike="noStrike" spc="-1" dirty="0">
                <a:solidFill>
                  <a:srgbClr val="404040"/>
                </a:solidFill>
                <a:latin typeface="Trebuchet MS"/>
                <a:ea typeface="DejaVu Sans"/>
              </a:rPr>
              <a:t>xposé structuré (plan cohérent) et présentation organisée( support visuel ou autre) </a:t>
            </a:r>
            <a:endParaRPr lang="fr-FR" sz="2000" b="0" strike="noStrike" spc="-1" dirty="0">
              <a:latin typeface="Arial"/>
            </a:endParaRPr>
          </a:p>
          <a:p>
            <a:pPr marL="343080" indent="-342000">
              <a:lnSpc>
                <a:spcPct val="100000"/>
              </a:lnSpc>
              <a:spcBef>
                <a:spcPts val="1001"/>
              </a:spcBef>
              <a:buClr>
                <a:srgbClr val="90C226"/>
              </a:buClr>
              <a:buSzPct val="80000"/>
              <a:buFont typeface="Wingdings 3" charset="2"/>
              <a:buChar char=""/>
            </a:pPr>
            <a:r>
              <a:rPr lang="fr-FR" sz="2000" b="0" strike="noStrike" spc="-1" dirty="0">
                <a:solidFill>
                  <a:srgbClr val="404040"/>
                </a:solidFill>
                <a:latin typeface="Trebuchet MS"/>
                <a:ea typeface="DejaVu Sans"/>
              </a:rPr>
              <a:t>Présenter, justifier sa démarche de projet (disciplines et/ou parcours, choix…)</a:t>
            </a:r>
            <a:endParaRPr lang="fr-FR" sz="2000" b="0" strike="noStrike" spc="-1" dirty="0">
              <a:latin typeface="Arial"/>
            </a:endParaRPr>
          </a:p>
          <a:p>
            <a:pPr marL="343080" indent="-342000">
              <a:lnSpc>
                <a:spcPct val="100000"/>
              </a:lnSpc>
              <a:spcBef>
                <a:spcPts val="1001"/>
              </a:spcBef>
              <a:buClr>
                <a:srgbClr val="90C226"/>
              </a:buClr>
              <a:buSzPct val="80000"/>
              <a:buFont typeface="Wingdings 3" charset="2"/>
              <a:buChar char=""/>
            </a:pPr>
            <a:r>
              <a:rPr lang="fr-FR" sz="2000" b="0" strike="noStrike" spc="-1" dirty="0">
                <a:solidFill>
                  <a:srgbClr val="404040"/>
                </a:solidFill>
                <a:latin typeface="Trebuchet MS"/>
                <a:ea typeface="DejaVu Sans"/>
              </a:rPr>
              <a:t>Mobiliser des connaissances spécifiques (ce qui a été appris en cours)</a:t>
            </a:r>
            <a:endParaRPr lang="fr-FR" sz="2000" b="0" strike="noStrike" spc="-1" dirty="0">
              <a:latin typeface="Arial"/>
            </a:endParaRPr>
          </a:p>
          <a:p>
            <a:pPr marL="343080" indent="-342000">
              <a:lnSpc>
                <a:spcPct val="100000"/>
              </a:lnSpc>
              <a:spcBef>
                <a:spcPts val="1001"/>
              </a:spcBef>
              <a:buClr>
                <a:srgbClr val="90C226"/>
              </a:buClr>
              <a:buSzPct val="80000"/>
              <a:buFont typeface="Wingdings 3" charset="2"/>
              <a:buChar char=""/>
            </a:pPr>
            <a:r>
              <a:rPr lang="fr-FR" sz="2000" spc="-1" dirty="0">
                <a:solidFill>
                  <a:srgbClr val="404040"/>
                </a:solidFill>
                <a:latin typeface="Trebuchet MS"/>
                <a:ea typeface="DejaVu Sans"/>
              </a:rPr>
              <a:t>Être capable de critiquer sa démarche de projet, formuler un avis personnel</a:t>
            </a:r>
          </a:p>
          <a:p>
            <a:pPr>
              <a:lnSpc>
                <a:spcPct val="100000"/>
              </a:lnSpc>
              <a:spcBef>
                <a:spcPts val="1001"/>
              </a:spcBef>
              <a:tabLst>
                <a:tab pos="0" algn="l"/>
              </a:tabLst>
            </a:pPr>
            <a:endParaRPr lang="fr-FR" sz="2000" b="0" strike="noStrike" spc="-1" dirty="0">
              <a:latin typeface="Arial"/>
            </a:endParaRPr>
          </a:p>
        </p:txBody>
      </p:sp>
      <p:sp>
        <p:nvSpPr>
          <p:cNvPr id="128" name="CustomShape 4"/>
          <p:cNvSpPr/>
          <p:nvPr/>
        </p:nvSpPr>
        <p:spPr>
          <a:xfrm>
            <a:off x="695400" y="787077"/>
            <a:ext cx="967536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fr-FR" sz="2800" b="1" strike="noStrike" spc="-1" dirty="0">
                <a:solidFill>
                  <a:srgbClr val="FF0000"/>
                </a:solidFill>
                <a:latin typeface="Bahnschrift"/>
                <a:ea typeface="DejaVu Sans"/>
              </a:rPr>
              <a:t>1. La maîtrise de l’expression orale       (5O points)</a:t>
            </a:r>
            <a:endParaRPr lang="fr-FR" sz="2800" b="0" strike="noStrike" spc="-1" dirty="0">
              <a:latin typeface="Arial"/>
            </a:endParaRPr>
          </a:p>
        </p:txBody>
      </p:sp>
      <p:sp>
        <p:nvSpPr>
          <p:cNvPr id="129" name="CustomShape 5"/>
          <p:cNvSpPr/>
          <p:nvPr/>
        </p:nvSpPr>
        <p:spPr>
          <a:xfrm>
            <a:off x="706212" y="2943498"/>
            <a:ext cx="7808400" cy="5217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800" b="1" strike="noStrike" spc="-1" dirty="0">
                <a:solidFill>
                  <a:srgbClr val="FF0000"/>
                </a:solidFill>
                <a:latin typeface="Bahnschrift"/>
                <a:ea typeface="DejaVu Sans"/>
              </a:rPr>
              <a:t>2. La maîtrise du sujet      (5O points)</a:t>
            </a:r>
            <a:endParaRPr lang="fr-FR" sz="2800" b="0" strike="noStrike" spc="-1" dirty="0">
              <a:latin typeface="Arial"/>
            </a:endParaRPr>
          </a:p>
        </p:txBody>
      </p:sp>
      <p:pic>
        <p:nvPicPr>
          <p:cNvPr id="130" name="Picture 4" descr="Résultat d’images pour Orateur Dessin"/>
          <p:cNvPicPr/>
          <p:nvPr/>
        </p:nvPicPr>
        <p:blipFill>
          <a:blip r:embed="rId2" cstate="print"/>
          <a:stretch/>
        </p:blipFill>
        <p:spPr>
          <a:xfrm>
            <a:off x="9996368" y="1461925"/>
            <a:ext cx="1968044" cy="1091043"/>
          </a:xfrm>
          <a:prstGeom prst="rect">
            <a:avLst/>
          </a:prstGeom>
          <a:ln w="0">
            <a:noFill/>
          </a:ln>
        </p:spPr>
      </p:pic>
      <p:pic>
        <p:nvPicPr>
          <p:cNvPr id="131" name="Picture 6" descr="Résultat d’images pour Orateur Dessin"/>
          <p:cNvPicPr/>
          <p:nvPr/>
        </p:nvPicPr>
        <p:blipFill>
          <a:blip r:embed="rId3" cstate="print"/>
          <a:stretch/>
        </p:blipFill>
        <p:spPr>
          <a:xfrm>
            <a:off x="10137358" y="3890339"/>
            <a:ext cx="1686064" cy="1487704"/>
          </a:xfrm>
          <a:prstGeom prst="rect">
            <a:avLst/>
          </a:prstGeom>
          <a:ln w="0">
            <a:noFill/>
          </a:ln>
        </p:spPr>
      </p:pic>
      <p:sp>
        <p:nvSpPr>
          <p:cNvPr id="9" name="CustomShape 5">
            <a:extLst>
              <a:ext uri="{FF2B5EF4-FFF2-40B4-BE49-F238E27FC236}">
                <a16:creationId xmlns:a16="http://schemas.microsoft.com/office/drawing/2014/main" id="{CC930820-2643-4C2B-B595-BBC7D9C7A030}"/>
              </a:ext>
            </a:extLst>
          </p:cNvPr>
          <p:cNvSpPr/>
          <p:nvPr/>
        </p:nvSpPr>
        <p:spPr>
          <a:xfrm>
            <a:off x="396384" y="5266109"/>
            <a:ext cx="9217024" cy="119887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fr-FR" sz="2000" b="1" spc="-1" dirty="0">
                <a:solidFill>
                  <a:srgbClr val="FF0000"/>
                </a:solidFill>
                <a:latin typeface="Bahnschrift"/>
                <a:ea typeface="DejaVu Sans"/>
              </a:rPr>
              <a:t>3</a:t>
            </a:r>
            <a:r>
              <a:rPr lang="fr-FR" sz="2400" b="1" strike="noStrike" spc="-1" dirty="0">
                <a:solidFill>
                  <a:srgbClr val="FF0000"/>
                </a:solidFill>
                <a:latin typeface="Bahnschrift"/>
                <a:ea typeface="DejaVu Sans"/>
              </a:rPr>
              <a:t>. Un bonus de 10 points est possible si une </a:t>
            </a:r>
            <a:r>
              <a:rPr lang="fr-FR" sz="2400" b="1" u="sng" strike="noStrike" spc="-1" dirty="0">
                <a:solidFill>
                  <a:srgbClr val="FF0000"/>
                </a:solidFill>
                <a:latin typeface="Bahnschrift"/>
                <a:ea typeface="DejaVu Sans"/>
              </a:rPr>
              <a:t>partie</a:t>
            </a:r>
            <a:r>
              <a:rPr lang="fr-FR" sz="2400" b="1" strike="noStrike" spc="-1" dirty="0">
                <a:solidFill>
                  <a:srgbClr val="FF0000"/>
                </a:solidFill>
                <a:latin typeface="Bahnschrift"/>
                <a:ea typeface="DejaVu Sans"/>
              </a:rPr>
              <a:t> de la présentation est faite en langue étrangère </a:t>
            </a:r>
            <a:r>
              <a:rPr lang="fr-FR" sz="2400" b="1" spc="-1" dirty="0">
                <a:solidFill>
                  <a:srgbClr val="FF0000"/>
                </a:solidFill>
                <a:latin typeface="Bahnschrift"/>
                <a:ea typeface="DejaVu Sans"/>
              </a:rPr>
              <a:t>et que le candidat est capable de répondre aux questions du jury en langue étrangère.</a:t>
            </a:r>
            <a:endParaRPr lang="fr-FR" sz="2000" b="0" spc="-1" dirty="0">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3363480" y="56520"/>
            <a:ext cx="8595720" cy="1319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pPr>
            <a:r>
              <a:rPr lang="fr-FR" sz="4000" b="0" u="sng" strike="noStrike" spc="-1" dirty="0">
                <a:solidFill>
                  <a:srgbClr val="90C226"/>
                </a:solidFill>
                <a:uFillTx/>
                <a:latin typeface="Trebuchet MS"/>
                <a:ea typeface="DejaVu Sans"/>
              </a:rPr>
              <a:t>Le parcours avenir</a:t>
            </a:r>
            <a:endParaRPr lang="fr-FR" sz="4000" b="0" strike="noStrike" spc="-1" dirty="0">
              <a:latin typeface="Arial"/>
            </a:endParaRPr>
          </a:p>
        </p:txBody>
      </p:sp>
      <p:sp>
        <p:nvSpPr>
          <p:cNvPr id="133" name="CustomShape 2"/>
          <p:cNvSpPr/>
          <p:nvPr/>
        </p:nvSpPr>
        <p:spPr>
          <a:xfrm>
            <a:off x="271594" y="1461780"/>
            <a:ext cx="8240424" cy="3934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marL="343080" indent="-342000">
              <a:lnSpc>
                <a:spcPct val="100000"/>
              </a:lnSpc>
              <a:spcBef>
                <a:spcPts val="1001"/>
              </a:spcBef>
              <a:buClr>
                <a:srgbClr val="90C226"/>
              </a:buClr>
              <a:buSzPct val="80000"/>
              <a:buFont typeface="Wingdings 3" charset="2"/>
              <a:buChar char=""/>
            </a:pPr>
            <a:r>
              <a:rPr lang="fr-FR" b="1" u="sng" strike="noStrike" spc="-1" dirty="0">
                <a:solidFill>
                  <a:srgbClr val="404040"/>
                </a:solidFill>
                <a:uFillTx/>
                <a:latin typeface="Times New Roman"/>
                <a:ea typeface="DejaVu Sans"/>
              </a:rPr>
              <a:t>Problématique possible</a:t>
            </a:r>
            <a:r>
              <a:rPr lang="fr-FR" b="0" strike="noStrike" spc="-1" dirty="0">
                <a:solidFill>
                  <a:srgbClr val="404040"/>
                </a:solidFill>
                <a:latin typeface="Times New Roman"/>
                <a:ea typeface="DejaVu Sans"/>
              </a:rPr>
              <a:t> : «  Quelles démarches et quelles réflexions m’ont permis de construire mon projet d’orientation au collège? » </a:t>
            </a:r>
            <a:endParaRPr lang="fr-FR" b="0" strike="noStrike" spc="-1" dirty="0">
              <a:latin typeface="Arial"/>
            </a:endParaRPr>
          </a:p>
          <a:p>
            <a:pPr marL="343080" indent="-342000">
              <a:lnSpc>
                <a:spcPct val="100000"/>
              </a:lnSpc>
              <a:spcBef>
                <a:spcPts val="1001"/>
              </a:spcBef>
              <a:buClr>
                <a:srgbClr val="90C226"/>
              </a:buClr>
              <a:buSzPct val="80000"/>
              <a:buFont typeface="Wingdings 3" charset="2"/>
              <a:buChar char=""/>
            </a:pPr>
            <a:r>
              <a:rPr lang="fr-FR" b="1" u="sng" strike="noStrike" spc="-1" dirty="0">
                <a:solidFill>
                  <a:srgbClr val="404040"/>
                </a:solidFill>
                <a:uFillTx/>
                <a:latin typeface="Calibri"/>
                <a:ea typeface="Calibri"/>
              </a:rPr>
              <a:t>Plan possible :</a:t>
            </a:r>
            <a:endParaRPr lang="fr-FR" b="0" strike="noStrike" spc="-1" dirty="0">
              <a:latin typeface="Arial"/>
            </a:endParaRPr>
          </a:p>
          <a:p>
            <a:pPr marL="801180" lvl="1" indent="-342900">
              <a:spcBef>
                <a:spcPts val="1001"/>
              </a:spcBef>
              <a:buClr>
                <a:srgbClr val="90C226"/>
              </a:buClr>
              <a:buSzPct val="80000"/>
              <a:buFont typeface="Wingdings" panose="05000000000000000000" pitchFamily="2" charset="2"/>
              <a:buChar char="§"/>
            </a:pPr>
            <a:r>
              <a:rPr lang="fr-FR" b="0" i="1" strike="noStrike" spc="-1" dirty="0">
                <a:solidFill>
                  <a:srgbClr val="404040"/>
                </a:solidFill>
                <a:latin typeface="Times New Roman"/>
                <a:ea typeface="Calibri"/>
              </a:rPr>
              <a:t>Introduction</a:t>
            </a:r>
            <a:r>
              <a:rPr lang="fr-FR" b="0" strike="noStrike" spc="-1" dirty="0">
                <a:solidFill>
                  <a:srgbClr val="404040"/>
                </a:solidFill>
                <a:latin typeface="Times New Roman"/>
                <a:ea typeface="Calibri"/>
              </a:rPr>
              <a:t> </a:t>
            </a:r>
            <a:r>
              <a:rPr lang="fr-FR" b="1" strike="noStrike" spc="-1" dirty="0">
                <a:solidFill>
                  <a:srgbClr val="FF0000"/>
                </a:solidFill>
                <a:latin typeface="Times New Roman"/>
                <a:ea typeface="Calibri"/>
              </a:rPr>
              <a:t>: je me présente</a:t>
            </a:r>
            <a:endParaRPr lang="fr-FR" b="0" strike="noStrike" spc="-1" dirty="0">
              <a:latin typeface="Arial"/>
            </a:endParaRPr>
          </a:p>
          <a:p>
            <a:pPr marL="801180" lvl="1" indent="-342900">
              <a:spcBef>
                <a:spcPts val="1001"/>
              </a:spcBef>
              <a:buClr>
                <a:srgbClr val="90C226"/>
              </a:buClr>
              <a:buSzPct val="80000"/>
              <a:buFont typeface="Wingdings" panose="05000000000000000000" pitchFamily="2" charset="2"/>
              <a:buChar char="§"/>
            </a:pPr>
            <a:r>
              <a:rPr lang="fr-FR" b="1" i="1" u="sng" strike="noStrike" spc="-1" dirty="0">
                <a:solidFill>
                  <a:srgbClr val="404040"/>
                </a:solidFill>
                <a:uFillTx/>
                <a:latin typeface="Times New Roman"/>
                <a:ea typeface="Calibri"/>
              </a:rPr>
              <a:t>Partie 1</a:t>
            </a:r>
            <a:r>
              <a:rPr lang="fr-FR" b="0" strike="noStrike" spc="-1" dirty="0">
                <a:solidFill>
                  <a:srgbClr val="404040"/>
                </a:solidFill>
                <a:latin typeface="Times New Roman"/>
                <a:ea typeface="Calibri"/>
              </a:rPr>
              <a:t>: mes </a:t>
            </a:r>
            <a:r>
              <a:rPr lang="fr-FR" b="1" strike="noStrike" spc="-1" dirty="0">
                <a:solidFill>
                  <a:srgbClr val="FF0000"/>
                </a:solidFill>
                <a:latin typeface="Times New Roman"/>
                <a:ea typeface="Calibri"/>
              </a:rPr>
              <a:t>démarches d’orientation </a:t>
            </a:r>
            <a:r>
              <a:rPr lang="fr-FR" b="0" strike="noStrike" spc="-1" dirty="0">
                <a:solidFill>
                  <a:srgbClr val="404040"/>
                </a:solidFill>
                <a:latin typeface="Times New Roman"/>
                <a:ea typeface="Calibri"/>
              </a:rPr>
              <a:t>au collège et en dehors</a:t>
            </a:r>
            <a:endParaRPr lang="fr-FR" b="0" strike="noStrike" spc="-1" dirty="0">
              <a:latin typeface="Arial"/>
            </a:endParaRPr>
          </a:p>
          <a:p>
            <a:pPr marL="801180" lvl="1" indent="-342900">
              <a:spcBef>
                <a:spcPts val="1001"/>
              </a:spcBef>
              <a:buClr>
                <a:srgbClr val="90C226"/>
              </a:buClr>
              <a:buSzPct val="80000"/>
              <a:buFont typeface="Wingdings" panose="05000000000000000000" pitchFamily="2" charset="2"/>
              <a:buChar char="§"/>
            </a:pPr>
            <a:r>
              <a:rPr lang="fr-FR" b="1" i="1" u="sng" strike="noStrike" spc="-1" dirty="0">
                <a:solidFill>
                  <a:srgbClr val="404040"/>
                </a:solidFill>
                <a:uFillTx/>
                <a:latin typeface="Times New Roman"/>
                <a:ea typeface="Calibri"/>
              </a:rPr>
              <a:t>Partie 2</a:t>
            </a:r>
            <a:r>
              <a:rPr lang="fr-FR" b="0" strike="noStrike" spc="-1" dirty="0">
                <a:solidFill>
                  <a:srgbClr val="404040"/>
                </a:solidFill>
                <a:latin typeface="Times New Roman"/>
                <a:ea typeface="Calibri"/>
              </a:rPr>
              <a:t>: </a:t>
            </a:r>
            <a:r>
              <a:rPr lang="fr-FR" b="1" strike="noStrike" spc="-1" dirty="0">
                <a:solidFill>
                  <a:srgbClr val="FF0000"/>
                </a:solidFill>
                <a:latin typeface="Times New Roman"/>
                <a:ea typeface="Calibri"/>
              </a:rPr>
              <a:t>mon stage d’observation </a:t>
            </a:r>
            <a:endParaRPr lang="fr-FR" b="0" strike="noStrike" spc="-1" dirty="0">
              <a:latin typeface="Arial"/>
            </a:endParaRPr>
          </a:p>
          <a:p>
            <a:pPr marL="801180" lvl="1" indent="-342900">
              <a:spcBef>
                <a:spcPts val="1001"/>
              </a:spcBef>
              <a:buClr>
                <a:srgbClr val="90C226"/>
              </a:buClr>
              <a:buSzPct val="80000"/>
              <a:buFont typeface="Wingdings" panose="05000000000000000000" pitchFamily="2" charset="2"/>
              <a:buChar char="§"/>
            </a:pPr>
            <a:r>
              <a:rPr lang="fr-FR" b="1" i="1" u="sng" strike="noStrike" spc="-1" dirty="0">
                <a:solidFill>
                  <a:srgbClr val="404040"/>
                </a:solidFill>
                <a:uFillTx/>
                <a:latin typeface="Times New Roman"/>
                <a:ea typeface="Calibri"/>
              </a:rPr>
              <a:t>Partie 3</a:t>
            </a:r>
            <a:r>
              <a:rPr lang="fr-FR" b="0" strike="noStrike" spc="-1" dirty="0">
                <a:solidFill>
                  <a:srgbClr val="404040"/>
                </a:solidFill>
                <a:latin typeface="Times New Roman"/>
                <a:ea typeface="Calibri"/>
              </a:rPr>
              <a:t> : je présente un </a:t>
            </a:r>
            <a:r>
              <a:rPr lang="fr-FR" b="1" strike="noStrike" spc="-1" dirty="0">
                <a:solidFill>
                  <a:srgbClr val="FF0000"/>
                </a:solidFill>
                <a:latin typeface="Times New Roman"/>
                <a:ea typeface="Calibri"/>
              </a:rPr>
              <a:t>métier</a:t>
            </a:r>
            <a:r>
              <a:rPr lang="fr-FR" b="0" strike="noStrike" spc="-1" dirty="0">
                <a:solidFill>
                  <a:srgbClr val="FF0000"/>
                </a:solidFill>
                <a:latin typeface="Times New Roman"/>
                <a:ea typeface="Calibri"/>
              </a:rPr>
              <a:t> </a:t>
            </a:r>
            <a:endParaRPr lang="fr-FR" b="0" strike="noStrike" spc="-1" dirty="0">
              <a:latin typeface="Arial"/>
            </a:endParaRPr>
          </a:p>
          <a:p>
            <a:pPr marL="801180" lvl="1" indent="-342900">
              <a:spcBef>
                <a:spcPts val="1001"/>
              </a:spcBef>
              <a:buClr>
                <a:srgbClr val="90C226"/>
              </a:buClr>
              <a:buSzPct val="80000"/>
              <a:buFont typeface="Wingdings" panose="05000000000000000000" pitchFamily="2" charset="2"/>
              <a:buChar char="§"/>
            </a:pPr>
            <a:r>
              <a:rPr lang="fr-FR" b="0" i="1" strike="noStrike" spc="-1" dirty="0">
                <a:solidFill>
                  <a:srgbClr val="404040"/>
                </a:solidFill>
                <a:latin typeface="Times New Roman"/>
                <a:ea typeface="Calibri"/>
              </a:rPr>
              <a:t>Conclusion</a:t>
            </a:r>
            <a:endParaRPr lang="fr-FR" b="0" strike="noStrike" spc="-1" dirty="0">
              <a:latin typeface="Arial"/>
            </a:endParaRPr>
          </a:p>
        </p:txBody>
      </p:sp>
      <p:pic>
        <p:nvPicPr>
          <p:cNvPr id="135" name="Picture 4"/>
          <p:cNvPicPr/>
          <p:nvPr/>
        </p:nvPicPr>
        <p:blipFill>
          <a:blip r:embed="rId2" cstate="print"/>
          <a:stretch/>
        </p:blipFill>
        <p:spPr>
          <a:xfrm>
            <a:off x="551384" y="4741450"/>
            <a:ext cx="1774576" cy="559758"/>
          </a:xfrm>
          <a:prstGeom prst="rect">
            <a:avLst/>
          </a:prstGeom>
          <a:ln w="0">
            <a:noFill/>
          </a:ln>
        </p:spPr>
      </p:pic>
      <p:pic>
        <p:nvPicPr>
          <p:cNvPr id="138" name="Image 13"/>
          <p:cNvPicPr/>
          <p:nvPr/>
        </p:nvPicPr>
        <p:blipFill>
          <a:blip r:embed="rId3" cstate="print"/>
          <a:stretch/>
        </p:blipFill>
        <p:spPr>
          <a:xfrm>
            <a:off x="793440" y="56520"/>
            <a:ext cx="1532520" cy="780120"/>
          </a:xfrm>
          <a:prstGeom prst="rect">
            <a:avLst/>
          </a:prstGeom>
          <a:ln w="0">
            <a:noFill/>
          </a:ln>
        </p:spPr>
      </p:pic>
      <p:pic>
        <p:nvPicPr>
          <p:cNvPr id="3" name="Image 2">
            <a:extLst>
              <a:ext uri="{FF2B5EF4-FFF2-40B4-BE49-F238E27FC236}">
                <a16:creationId xmlns:a16="http://schemas.microsoft.com/office/drawing/2014/main" id="{A35755B8-3939-881D-BE26-2FF25C8C7F1C}"/>
              </a:ext>
            </a:extLst>
          </p:cNvPr>
          <p:cNvPicPr>
            <a:picLocks noChangeAspect="1"/>
          </p:cNvPicPr>
          <p:nvPr/>
        </p:nvPicPr>
        <p:blipFill>
          <a:blip r:embed="rId4"/>
          <a:stretch>
            <a:fillRect/>
          </a:stretch>
        </p:blipFill>
        <p:spPr>
          <a:xfrm>
            <a:off x="6534410" y="3977606"/>
            <a:ext cx="5424790" cy="2667021"/>
          </a:xfrm>
          <a:prstGeom prst="rect">
            <a:avLst/>
          </a:prstGeom>
        </p:spPr>
      </p:pic>
      <p:sp>
        <p:nvSpPr>
          <p:cNvPr id="2" name="ZoneTexte 1">
            <a:extLst>
              <a:ext uri="{FF2B5EF4-FFF2-40B4-BE49-F238E27FC236}">
                <a16:creationId xmlns:a16="http://schemas.microsoft.com/office/drawing/2014/main" id="{6FD1BFEC-09F1-4B41-8136-DFB95F81C6FC}"/>
              </a:ext>
            </a:extLst>
          </p:cNvPr>
          <p:cNvSpPr txBox="1"/>
          <p:nvPr/>
        </p:nvSpPr>
        <p:spPr>
          <a:xfrm>
            <a:off x="1919536" y="964544"/>
            <a:ext cx="6840760" cy="461665"/>
          </a:xfrm>
          <a:prstGeom prst="rect">
            <a:avLst/>
          </a:prstGeom>
          <a:noFill/>
        </p:spPr>
        <p:txBody>
          <a:bodyPr wrap="square" rtlCol="0">
            <a:spAutoFit/>
          </a:bodyPr>
          <a:lstStyle/>
          <a:p>
            <a:r>
              <a:rPr lang="fr-FR" dirty="0"/>
              <a:t>Clique </a:t>
            </a:r>
            <a:r>
              <a:rPr lang="fr-FR" sz="2400" b="1" dirty="0">
                <a:hlinkClick r:id="rId5"/>
              </a:rPr>
              <a:t>ICI</a:t>
            </a:r>
            <a:r>
              <a:rPr lang="fr-FR" dirty="0"/>
              <a:t> pour découvrir le détail du Parcours Avenir au collège</a:t>
            </a:r>
          </a:p>
        </p:txBody>
      </p:sp>
      <p:grpSp>
        <p:nvGrpSpPr>
          <p:cNvPr id="10" name="Group 146">
            <a:extLst>
              <a:ext uri="{FF2B5EF4-FFF2-40B4-BE49-F238E27FC236}">
                <a16:creationId xmlns:a16="http://schemas.microsoft.com/office/drawing/2014/main" id="{08B2F7CA-7CB8-495D-8A56-DAF989A73114}"/>
              </a:ext>
            </a:extLst>
          </p:cNvPr>
          <p:cNvGrpSpPr>
            <a:grpSpLocks/>
          </p:cNvGrpSpPr>
          <p:nvPr/>
        </p:nvGrpSpPr>
        <p:grpSpPr bwMode="auto">
          <a:xfrm>
            <a:off x="2561567" y="4690735"/>
            <a:ext cx="2286000" cy="705485"/>
            <a:chOff x="783" y="2064"/>
            <a:chExt cx="3600" cy="1111"/>
          </a:xfrm>
        </p:grpSpPr>
        <p:pic>
          <p:nvPicPr>
            <p:cNvPr id="11" name="Picture 149">
              <a:extLst>
                <a:ext uri="{FF2B5EF4-FFF2-40B4-BE49-F238E27FC236}">
                  <a16:creationId xmlns:a16="http://schemas.microsoft.com/office/drawing/2014/main" id="{949E49FA-9A91-40A1-BA7E-3FA09F9BCB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3" y="2064"/>
              <a:ext cx="3600" cy="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48">
              <a:extLst>
                <a:ext uri="{FF2B5EF4-FFF2-40B4-BE49-F238E27FC236}">
                  <a16:creationId xmlns:a16="http://schemas.microsoft.com/office/drawing/2014/main" id="{CEE1A896-82EF-448E-9689-BB569D9B27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53" y="2468"/>
              <a:ext cx="1857" cy="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147">
              <a:extLst>
                <a:ext uri="{FF2B5EF4-FFF2-40B4-BE49-F238E27FC236}">
                  <a16:creationId xmlns:a16="http://schemas.microsoft.com/office/drawing/2014/main" id="{DD9E1D30-BDA2-4884-9AA6-6D710741FABD}"/>
                </a:ext>
              </a:extLst>
            </p:cNvPr>
            <p:cNvSpPr txBox="1">
              <a:spLocks noChangeArrowheads="1"/>
            </p:cNvSpPr>
            <p:nvPr/>
          </p:nvSpPr>
          <p:spPr bwMode="auto">
            <a:xfrm>
              <a:off x="783" y="2064"/>
              <a:ext cx="3600" cy="1111"/>
            </a:xfrm>
            <a:prstGeom prst="rect">
              <a:avLst/>
            </a:prstGeom>
            <a:noFill/>
            <a:ln w="1905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marL="180340">
                <a:spcBef>
                  <a:spcPts val="365"/>
                </a:spcBef>
                <a:spcAft>
                  <a:spcPts val="0"/>
                </a:spcAft>
              </a:pPr>
              <a:r>
                <a:rPr lang="fr-FR" sz="1200" b="1" dirty="0">
                  <a:effectLst/>
                  <a:latin typeface="Calibri" panose="020F0502020204030204" pitchFamily="34" charset="0"/>
                  <a:ea typeface="Arial" panose="020B0604020202020204" pitchFamily="34" charset="0"/>
                  <a:cs typeface="Arial" panose="020B0604020202020204" pitchFamily="34" charset="0"/>
                </a:rPr>
                <a:t>STAGE</a:t>
              </a:r>
              <a:r>
                <a:rPr lang="fr-FR" sz="1200" b="1" spc="-15" dirty="0">
                  <a:effectLst/>
                  <a:latin typeface="Calibri" panose="020F0502020204030204" pitchFamily="34" charset="0"/>
                  <a:ea typeface="Arial" panose="020B0604020202020204" pitchFamily="34" charset="0"/>
                  <a:cs typeface="Arial" panose="020B0604020202020204" pitchFamily="34" charset="0"/>
                </a:rPr>
                <a:t> </a:t>
              </a:r>
              <a:r>
                <a:rPr lang="fr-FR" sz="1200" b="1" dirty="0">
                  <a:effectLst/>
                  <a:latin typeface="Calibri" panose="020F0502020204030204" pitchFamily="34" charset="0"/>
                  <a:ea typeface="Arial" panose="020B0604020202020204" pitchFamily="34" charset="0"/>
                  <a:cs typeface="Arial" panose="020B0604020202020204" pitchFamily="34" charset="0"/>
                </a:rPr>
                <a:t>d’observation</a:t>
              </a:r>
              <a:r>
                <a:rPr lang="fr-FR" sz="1200" b="1" spc="-10" dirty="0">
                  <a:effectLst/>
                  <a:latin typeface="Calibri" panose="020F0502020204030204" pitchFamily="34" charset="0"/>
                  <a:ea typeface="Arial" panose="020B0604020202020204" pitchFamily="34" charset="0"/>
                  <a:cs typeface="Arial" panose="020B0604020202020204" pitchFamily="34" charset="0"/>
                </a:rPr>
                <a:t> </a:t>
              </a:r>
              <a:r>
                <a:rPr lang="fr-FR" sz="1200" b="1" dirty="0">
                  <a:effectLst/>
                  <a:latin typeface="Calibri" panose="020F0502020204030204" pitchFamily="34" charset="0"/>
                  <a:ea typeface="Arial" panose="020B0604020202020204" pitchFamily="34" charset="0"/>
                  <a:cs typeface="Arial" panose="020B0604020202020204" pitchFamily="34" charset="0"/>
                </a:rPr>
                <a:t>en</a:t>
              </a:r>
              <a:r>
                <a:rPr lang="fr-FR" sz="1200" b="1" spc="-10" dirty="0">
                  <a:effectLst/>
                  <a:latin typeface="Calibri" panose="020F0502020204030204" pitchFamily="34" charset="0"/>
                  <a:ea typeface="Arial" panose="020B0604020202020204" pitchFamily="34" charset="0"/>
                  <a:cs typeface="Arial" panose="020B0604020202020204" pitchFamily="34" charset="0"/>
                </a:rPr>
                <a:t> </a:t>
              </a:r>
              <a:r>
                <a:rPr lang="fr-FR" sz="1200" b="1" dirty="0">
                  <a:effectLst/>
                  <a:latin typeface="Calibri" panose="020F0502020204030204" pitchFamily="34" charset="0"/>
                  <a:ea typeface="Arial" panose="020B0604020202020204" pitchFamily="34" charset="0"/>
                  <a:cs typeface="Arial" panose="020B0604020202020204" pitchFamily="34" charset="0"/>
                </a:rPr>
                <a:t>3ème</a:t>
              </a:r>
              <a:endParaRPr lang="fr-FR" sz="1100" dirty="0">
                <a:effectLst/>
                <a:latin typeface="Arial" panose="020B0604020202020204" pitchFamily="34" charset="0"/>
                <a:ea typeface="Arial" panose="020B0604020202020204" pitchFamily="34" charset="0"/>
              </a:endParaRPr>
            </a:p>
          </p:txBody>
        </p:sp>
      </p:grpSp>
      <p:pic>
        <p:nvPicPr>
          <p:cNvPr id="4" name="Image 3">
            <a:extLst>
              <a:ext uri="{FF2B5EF4-FFF2-40B4-BE49-F238E27FC236}">
                <a16:creationId xmlns:a16="http://schemas.microsoft.com/office/drawing/2014/main" id="{505FC38A-03E2-49DE-A47A-C26A54F951C1}"/>
              </a:ext>
            </a:extLst>
          </p:cNvPr>
          <p:cNvPicPr>
            <a:picLocks noChangeAspect="1"/>
          </p:cNvPicPr>
          <p:nvPr/>
        </p:nvPicPr>
        <p:blipFill>
          <a:blip r:embed="rId8"/>
          <a:stretch>
            <a:fillRect/>
          </a:stretch>
        </p:blipFill>
        <p:spPr>
          <a:xfrm>
            <a:off x="232800" y="5511775"/>
            <a:ext cx="2067213" cy="876422"/>
          </a:xfrm>
          <a:prstGeom prst="rect">
            <a:avLst/>
          </a:prstGeom>
        </p:spPr>
      </p:pic>
      <p:pic>
        <p:nvPicPr>
          <p:cNvPr id="8" name="Image 7">
            <a:extLst>
              <a:ext uri="{FF2B5EF4-FFF2-40B4-BE49-F238E27FC236}">
                <a16:creationId xmlns:a16="http://schemas.microsoft.com/office/drawing/2014/main" id="{E2D1221E-58DD-419F-84AA-3BF85C46DBF2}"/>
              </a:ext>
            </a:extLst>
          </p:cNvPr>
          <p:cNvPicPr>
            <a:picLocks noChangeAspect="1"/>
          </p:cNvPicPr>
          <p:nvPr/>
        </p:nvPicPr>
        <p:blipFill>
          <a:blip r:embed="rId9"/>
          <a:stretch>
            <a:fillRect/>
          </a:stretch>
        </p:blipFill>
        <p:spPr>
          <a:xfrm>
            <a:off x="5018352" y="4473521"/>
            <a:ext cx="1516058" cy="2054658"/>
          </a:xfrm>
          <a:prstGeom prst="rect">
            <a:avLst/>
          </a:prstGeom>
        </p:spPr>
      </p:pic>
      <p:sp>
        <p:nvSpPr>
          <p:cNvPr id="5" name="Zone de texte 2">
            <a:extLst>
              <a:ext uri="{FF2B5EF4-FFF2-40B4-BE49-F238E27FC236}">
                <a16:creationId xmlns:a16="http://schemas.microsoft.com/office/drawing/2014/main" id="{128565A6-E50C-BE4A-716D-E61854FDE7C8}"/>
              </a:ext>
            </a:extLst>
          </p:cNvPr>
          <p:cNvSpPr txBox="1">
            <a:spLocks noChangeArrowheads="1"/>
          </p:cNvSpPr>
          <p:nvPr/>
        </p:nvSpPr>
        <p:spPr bwMode="auto">
          <a:xfrm>
            <a:off x="8288270" y="2077720"/>
            <a:ext cx="1734399" cy="886424"/>
          </a:xfrm>
          <a:prstGeom prst="rect">
            <a:avLst/>
          </a:prstGeom>
          <a:ln w="19050">
            <a:solidFill>
              <a:schemeClr val="tx1"/>
            </a:solidFill>
            <a:headEnd/>
            <a:tailEnd/>
          </a:ln>
        </p:spPr>
        <p:style>
          <a:lnRef idx="1">
            <a:schemeClr val="accent4"/>
          </a:lnRef>
          <a:fillRef idx="2">
            <a:schemeClr val="accent4"/>
          </a:fillRef>
          <a:effectRef idx="1">
            <a:schemeClr val="accent4"/>
          </a:effectRef>
          <a:fontRef idx="minor">
            <a:schemeClr val="dk1"/>
          </a:fontRef>
        </p:style>
        <p:txBody>
          <a:bodyPr rot="0" vert="horz" wrap="square" lIns="91440" tIns="45720" rIns="91440" bIns="45720" anchor="t" anchorCtr="0">
            <a:noAutofit/>
          </a:bodyPr>
          <a:lstStyle/>
          <a:p>
            <a:pPr algn="ctr">
              <a:lnSpc>
                <a:spcPct val="107000"/>
              </a:lnSpc>
              <a:spcAft>
                <a:spcPts val="800"/>
              </a:spcAft>
            </a:pPr>
            <a:r>
              <a:rPr lang="fr-FR" sz="1200" b="1" dirty="0">
                <a:effectLst/>
                <a:ea typeface="Calibri" panose="020F0502020204030204" pitchFamily="34" charset="0"/>
                <a:cs typeface="Times New Roman" panose="02020603050405020304" pitchFamily="18" charset="0"/>
              </a:rPr>
              <a:t>Présentations au collège des formations des lycées du secteur</a:t>
            </a:r>
            <a:endParaRPr lang="fr-FR" sz="1200" dirty="0">
              <a:effectLst/>
              <a:ea typeface="Calibri" panose="020F0502020204030204" pitchFamily="34" charset="0"/>
              <a:cs typeface="Times New Roman" panose="02020603050405020304" pitchFamily="18" charset="0"/>
            </a:endParaRPr>
          </a:p>
        </p:txBody>
      </p:sp>
      <p:sp>
        <p:nvSpPr>
          <p:cNvPr id="6" name="Zone de texte 6">
            <a:extLst>
              <a:ext uri="{FF2B5EF4-FFF2-40B4-BE49-F238E27FC236}">
                <a16:creationId xmlns:a16="http://schemas.microsoft.com/office/drawing/2014/main" id="{046A68ED-06A3-C52A-2525-73922017CDCB}"/>
              </a:ext>
            </a:extLst>
          </p:cNvPr>
          <p:cNvSpPr txBox="1">
            <a:spLocks noChangeArrowheads="1"/>
          </p:cNvSpPr>
          <p:nvPr/>
        </p:nvSpPr>
        <p:spPr bwMode="auto">
          <a:xfrm>
            <a:off x="9155470" y="332656"/>
            <a:ext cx="2408555" cy="1468928"/>
          </a:xfrm>
          <a:prstGeom prst="rect">
            <a:avLst/>
          </a:prstGeom>
          <a:ln w="19050">
            <a:solidFill>
              <a:schemeClr val="tx1"/>
            </a:solidFill>
            <a:headEnd/>
            <a:tailEnd/>
          </a:ln>
        </p:spPr>
        <p:style>
          <a:lnRef idx="1">
            <a:schemeClr val="accent4"/>
          </a:lnRef>
          <a:fillRef idx="2">
            <a:schemeClr val="accent4"/>
          </a:fillRef>
          <a:effectRef idx="1">
            <a:schemeClr val="accent4"/>
          </a:effectRef>
          <a:fontRef idx="minor">
            <a:schemeClr val="dk1"/>
          </a:fontRef>
        </p:style>
        <p:txBody>
          <a:bodyPr rot="0" vert="horz" wrap="square" lIns="91440" tIns="45720" rIns="91440" bIns="45720" anchor="t" anchorCtr="0">
            <a:spAutoFit/>
          </a:bodyPr>
          <a:lstStyle/>
          <a:p>
            <a:pPr algn="ctr">
              <a:lnSpc>
                <a:spcPct val="107000"/>
              </a:lnSpc>
              <a:spcAft>
                <a:spcPts val="800"/>
              </a:spcAft>
            </a:pPr>
            <a:r>
              <a:rPr lang="fr-FR" sz="1200" b="1" dirty="0">
                <a:effectLst/>
                <a:ea typeface="Calibri" panose="020F0502020204030204" pitchFamily="34" charset="0"/>
                <a:cs typeface="Times New Roman" panose="02020603050405020304" pitchFamily="18" charset="0"/>
              </a:rPr>
              <a:t>Diverses sorties : </a:t>
            </a:r>
          </a:p>
          <a:p>
            <a:pPr algn="ctr">
              <a:lnSpc>
                <a:spcPct val="107000"/>
              </a:lnSpc>
              <a:spcAft>
                <a:spcPts val="800"/>
              </a:spcAft>
            </a:pPr>
            <a:r>
              <a:rPr lang="fr-FR" sz="1200" b="1" dirty="0">
                <a:effectLst/>
                <a:ea typeface="Calibri" panose="020F0502020204030204" pitchFamily="34" charset="0"/>
                <a:cs typeface="Times New Roman" panose="02020603050405020304" pitchFamily="18" charset="0"/>
              </a:rPr>
              <a:t>Elles bougent pour l’orientation</a:t>
            </a:r>
          </a:p>
          <a:p>
            <a:pPr algn="ctr">
              <a:lnSpc>
                <a:spcPct val="107000"/>
              </a:lnSpc>
              <a:spcAft>
                <a:spcPts val="800"/>
              </a:spcAft>
            </a:pPr>
            <a:r>
              <a:rPr lang="fr-FR" sz="1200" b="1" dirty="0">
                <a:ea typeface="Calibri" panose="020F0502020204030204" pitchFamily="34" charset="0"/>
                <a:cs typeface="Times New Roman" panose="02020603050405020304" pitchFamily="18" charset="0"/>
              </a:rPr>
              <a:t>V</a:t>
            </a:r>
            <a:r>
              <a:rPr lang="fr-FR" sz="1200" b="1" dirty="0">
                <a:effectLst/>
                <a:ea typeface="Calibri" panose="020F0502020204030204" pitchFamily="34" charset="0"/>
                <a:cs typeface="Times New Roman" panose="02020603050405020304" pitchFamily="18" charset="0"/>
              </a:rPr>
              <a:t>isites de Constellium, du Pôle formation de Moirans, d’</a:t>
            </a:r>
            <a:r>
              <a:rPr lang="fr-FR" sz="1200" b="1" dirty="0" err="1">
                <a:effectLst/>
                <a:ea typeface="Calibri" panose="020F0502020204030204" pitchFamily="34" charset="0"/>
                <a:cs typeface="Times New Roman" panose="02020603050405020304" pitchFamily="18" charset="0"/>
              </a:rPr>
              <a:t>Innovadom</a:t>
            </a:r>
            <a:r>
              <a:rPr lang="fr-FR" sz="1200" b="1" dirty="0">
                <a:effectLst/>
                <a:ea typeface="Calibri" panose="020F0502020204030204" pitchFamily="34" charset="0"/>
                <a:cs typeface="Times New Roman" panose="02020603050405020304" pitchFamily="18" charset="0"/>
              </a:rPr>
              <a:t> </a:t>
            </a:r>
            <a:endParaRPr lang="fr-FR" sz="1100" dirty="0">
              <a:effectLst/>
              <a:ea typeface="Calibri" panose="020F0502020204030204" pitchFamily="34" charset="0"/>
              <a:cs typeface="Times New Roman" panose="02020603050405020304" pitchFamily="18" charset="0"/>
            </a:endParaRPr>
          </a:p>
        </p:txBody>
      </p:sp>
      <p:sp>
        <p:nvSpPr>
          <p:cNvPr id="9" name="Zone de texte 23">
            <a:extLst>
              <a:ext uri="{FF2B5EF4-FFF2-40B4-BE49-F238E27FC236}">
                <a16:creationId xmlns:a16="http://schemas.microsoft.com/office/drawing/2014/main" id="{FF537737-09B3-1C54-6B88-9DD11E6F0AB3}"/>
              </a:ext>
            </a:extLst>
          </p:cNvPr>
          <p:cNvSpPr txBox="1">
            <a:spLocks noChangeArrowheads="1"/>
          </p:cNvSpPr>
          <p:nvPr/>
        </p:nvSpPr>
        <p:spPr bwMode="auto">
          <a:xfrm>
            <a:off x="9408369" y="3182574"/>
            <a:ext cx="2512038" cy="711283"/>
          </a:xfrm>
          <a:prstGeom prst="rect">
            <a:avLst/>
          </a:prstGeom>
          <a:ln w="19050">
            <a:solidFill>
              <a:schemeClr val="tx1"/>
            </a:solidFill>
            <a:headEnd/>
            <a:tailEnd/>
          </a:ln>
        </p:spPr>
        <p:style>
          <a:lnRef idx="1">
            <a:schemeClr val="accent5"/>
          </a:lnRef>
          <a:fillRef idx="2">
            <a:schemeClr val="accent5"/>
          </a:fillRef>
          <a:effectRef idx="1">
            <a:schemeClr val="accent5"/>
          </a:effectRef>
          <a:fontRef idx="minor">
            <a:schemeClr val="dk1"/>
          </a:fontRef>
        </p:style>
        <p:txBody>
          <a:bodyPr rot="0" vert="horz" wrap="square" lIns="91440" tIns="45720" rIns="91440" bIns="45720" anchor="t" anchorCtr="0">
            <a:noAutofit/>
          </a:bodyPr>
          <a:lstStyle/>
          <a:p>
            <a:pPr algn="ctr">
              <a:lnSpc>
                <a:spcPct val="107000"/>
              </a:lnSpc>
              <a:spcAft>
                <a:spcPts val="800"/>
              </a:spcAft>
            </a:pPr>
            <a:r>
              <a:rPr lang="fr-FR" sz="1200" b="1" dirty="0">
                <a:effectLst/>
                <a:ea typeface="Calibri" panose="020F0502020204030204" pitchFamily="34" charset="0"/>
                <a:cs typeface="Times New Roman" panose="02020603050405020304" pitchFamily="18" charset="0"/>
              </a:rPr>
              <a:t>« Mini stage » pour découvrir les formations professionnelles dans les lycées</a:t>
            </a:r>
            <a:endParaRPr lang="fr-FR" sz="1100" dirty="0">
              <a:effectLst/>
              <a:ea typeface="Calibri" panose="020F0502020204030204" pitchFamily="34" charset="0"/>
              <a:cs typeface="Times New Roman" panose="02020603050405020304" pitchFamily="18" charset="0"/>
            </a:endParaRPr>
          </a:p>
        </p:txBody>
      </p:sp>
      <p:sp>
        <p:nvSpPr>
          <p:cNvPr id="14" name="Zone de texte 2">
            <a:extLst>
              <a:ext uri="{FF2B5EF4-FFF2-40B4-BE49-F238E27FC236}">
                <a16:creationId xmlns:a16="http://schemas.microsoft.com/office/drawing/2014/main" id="{472C2310-34D3-954D-4BD5-2345652D46A3}"/>
              </a:ext>
            </a:extLst>
          </p:cNvPr>
          <p:cNvSpPr txBox="1">
            <a:spLocks noChangeArrowheads="1"/>
          </p:cNvSpPr>
          <p:nvPr/>
        </p:nvSpPr>
        <p:spPr bwMode="auto">
          <a:xfrm>
            <a:off x="2325960" y="5570318"/>
            <a:ext cx="2647315" cy="773481"/>
          </a:xfrm>
          <a:prstGeom prst="rect">
            <a:avLst/>
          </a:prstGeom>
          <a:solidFill>
            <a:srgbClr val="00B0F0"/>
          </a:solidFill>
          <a:ln w="19050">
            <a:solidFill>
              <a:schemeClr val="tx1"/>
            </a:solidFill>
            <a:headEnd/>
            <a:tailEnd/>
          </a:ln>
        </p:spPr>
        <p:style>
          <a:lnRef idx="1">
            <a:schemeClr val="accent5"/>
          </a:lnRef>
          <a:fillRef idx="2">
            <a:schemeClr val="accent5"/>
          </a:fillRef>
          <a:effectRef idx="1">
            <a:schemeClr val="accent5"/>
          </a:effectRef>
          <a:fontRef idx="minor">
            <a:schemeClr val="dk1"/>
          </a:fontRef>
        </p:style>
        <p:txBody>
          <a:bodyPr rot="0" vert="horz" wrap="square" lIns="91440" tIns="45720" rIns="91440" bIns="45720" anchor="t" anchorCtr="0">
            <a:spAutoFit/>
          </a:bodyPr>
          <a:lstStyle/>
          <a:p>
            <a:pPr algn="ctr">
              <a:lnSpc>
                <a:spcPct val="107000"/>
              </a:lnSpc>
              <a:spcAft>
                <a:spcPts val="800"/>
              </a:spcAft>
            </a:pPr>
            <a:r>
              <a:rPr lang="fr-FR" sz="1200" b="1" dirty="0">
                <a:effectLst/>
                <a:ea typeface="Calibri" panose="020F0502020204030204" pitchFamily="34" charset="0"/>
                <a:cs typeface="Times New Roman" panose="02020603050405020304" pitchFamily="18" charset="0"/>
              </a:rPr>
              <a:t>Les rencontres Parents-Professeurs</a:t>
            </a:r>
          </a:p>
          <a:p>
            <a:pPr algn="ctr">
              <a:lnSpc>
                <a:spcPct val="107000"/>
              </a:lnSpc>
              <a:spcAft>
                <a:spcPts val="800"/>
              </a:spcAft>
            </a:pPr>
            <a:r>
              <a:rPr lang="fr-FR" sz="1200" b="1" dirty="0">
                <a:ea typeface="Calibri" panose="020F0502020204030204" pitchFamily="34" charset="0"/>
                <a:cs typeface="Times New Roman" panose="02020603050405020304" pitchFamily="18" charset="0"/>
              </a:rPr>
              <a:t>Les tables rondes de l’orientation</a:t>
            </a:r>
            <a:endParaRPr lang="fr-FR" sz="1100" dirty="0">
              <a:effectLst/>
              <a:ea typeface="Calibri" panose="020F0502020204030204" pitchFamily="34"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B62E6366-B89D-4AD6-8D1F-DAE4D2F44DB6}"/>
              </a:ext>
            </a:extLst>
          </p:cNvPr>
          <p:cNvSpPr/>
          <p:nvPr/>
        </p:nvSpPr>
        <p:spPr>
          <a:xfrm>
            <a:off x="9408433" y="3778197"/>
            <a:ext cx="2572955" cy="1208657"/>
          </a:xfrm>
          <a:prstGeom prst="rect">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 coins arrondis 35">
            <a:extLst>
              <a:ext uri="{FF2B5EF4-FFF2-40B4-BE49-F238E27FC236}">
                <a16:creationId xmlns:a16="http://schemas.microsoft.com/office/drawing/2014/main" id="{3413AF49-8C7D-473F-A9C0-59EC3982ED1B}"/>
              </a:ext>
            </a:extLst>
          </p:cNvPr>
          <p:cNvSpPr/>
          <p:nvPr/>
        </p:nvSpPr>
        <p:spPr>
          <a:xfrm>
            <a:off x="3851407" y="5157192"/>
            <a:ext cx="2150470" cy="1308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1" name="CustomShape 1"/>
          <p:cNvSpPr/>
          <p:nvPr/>
        </p:nvSpPr>
        <p:spPr>
          <a:xfrm>
            <a:off x="620280" y="270000"/>
            <a:ext cx="8595720" cy="633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77500" lnSpcReduction="20000"/>
          </a:bodyPr>
          <a:lstStyle/>
          <a:p>
            <a:pPr algn="ctr">
              <a:lnSpc>
                <a:spcPct val="100000"/>
              </a:lnSpc>
            </a:pPr>
            <a:r>
              <a:rPr lang="fr-FR" sz="3600" b="1" u="sng" strike="noStrike" spc="-1" dirty="0">
                <a:solidFill>
                  <a:srgbClr val="90C226"/>
                </a:solidFill>
                <a:uFillTx/>
                <a:latin typeface="Trebuchet MS"/>
                <a:ea typeface="DejaVu Sans"/>
              </a:rPr>
              <a:t> </a:t>
            </a:r>
            <a:r>
              <a:rPr lang="fr-FR" sz="3600" b="1" strike="noStrike" spc="-1" dirty="0">
                <a:solidFill>
                  <a:srgbClr val="90C226"/>
                </a:solidFill>
                <a:latin typeface="Trebuchet MS"/>
                <a:ea typeface="DejaVu Sans"/>
              </a:rPr>
              <a:t>        </a:t>
            </a:r>
            <a:r>
              <a:rPr lang="fr-FR" sz="3600" b="1" u="sng" strike="noStrike" spc="-1" dirty="0">
                <a:solidFill>
                  <a:srgbClr val="90C226"/>
                </a:solidFill>
                <a:uFillTx/>
                <a:latin typeface="Trebuchet MS"/>
                <a:ea typeface="DejaVu Sans"/>
              </a:rPr>
              <a:t>Parcours d’Education Artistique et Culturel</a:t>
            </a:r>
            <a:endParaRPr lang="fr-FR" sz="3600" b="0" strike="noStrike" spc="-1" dirty="0">
              <a:latin typeface="Arial"/>
            </a:endParaRPr>
          </a:p>
        </p:txBody>
      </p:sp>
      <p:sp>
        <p:nvSpPr>
          <p:cNvPr id="152" name="CustomShape 2"/>
          <p:cNvSpPr/>
          <p:nvPr/>
        </p:nvSpPr>
        <p:spPr>
          <a:xfrm>
            <a:off x="767408" y="934782"/>
            <a:ext cx="8481784" cy="3936312"/>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62500" lnSpcReduction="20000"/>
          </a:bodyPr>
          <a:lstStyle/>
          <a:p>
            <a:pPr marL="343080" indent="-342000">
              <a:lnSpc>
                <a:spcPct val="100000"/>
              </a:lnSpc>
              <a:spcBef>
                <a:spcPts val="1001"/>
              </a:spcBef>
              <a:buClr>
                <a:srgbClr val="90C226"/>
              </a:buClr>
              <a:buSzPct val="80000"/>
              <a:buFont typeface="Wingdings 3" charset="2"/>
              <a:buChar char=""/>
            </a:pPr>
            <a:endParaRPr lang="fr-FR" sz="2000" b="1" u="sng" strike="noStrike" spc="-1" dirty="0">
              <a:solidFill>
                <a:srgbClr val="404040"/>
              </a:solidFill>
              <a:uFillTx/>
              <a:latin typeface="Calibri"/>
              <a:ea typeface="Calibri"/>
            </a:endParaRPr>
          </a:p>
          <a:p>
            <a:pPr marL="343080" indent="-342000">
              <a:lnSpc>
                <a:spcPct val="100000"/>
              </a:lnSpc>
              <a:spcBef>
                <a:spcPts val="1001"/>
              </a:spcBef>
              <a:buClr>
                <a:srgbClr val="90C226"/>
              </a:buClr>
              <a:buSzPct val="80000"/>
              <a:buFont typeface="Wingdings 3" charset="2"/>
              <a:buChar char=""/>
            </a:pPr>
            <a:r>
              <a:rPr lang="fr-FR" sz="2500" b="1" u="sng" strike="noStrike" spc="-1" dirty="0">
                <a:solidFill>
                  <a:srgbClr val="404040"/>
                </a:solidFill>
                <a:uFillTx/>
                <a:latin typeface="Calibri"/>
                <a:ea typeface="Calibri"/>
              </a:rPr>
              <a:t>Problématique possible : </a:t>
            </a:r>
            <a:r>
              <a:rPr lang="fr-FR" sz="2500" i="1" dirty="0"/>
              <a:t>Un parcours passe nécessairement par plusieurs étapes. Une au moins doit être issue de cours au collège. Je choisis 2 ou 3 œuvres ou évènements que je sélectionne, et je me rapproche d'un enseignant concerné pour m'aider à formuler une problématique permettant de faire du lien entre ces éléments.</a:t>
            </a:r>
            <a:r>
              <a:rPr lang="fr-FR" sz="2500" b="1" u="sng" strike="noStrike" spc="-1" dirty="0">
                <a:solidFill>
                  <a:srgbClr val="404040"/>
                </a:solidFill>
                <a:uFillTx/>
                <a:latin typeface="Calibri"/>
                <a:ea typeface="Calibri"/>
              </a:rPr>
              <a:t> </a:t>
            </a:r>
          </a:p>
          <a:p>
            <a:pPr marL="1080">
              <a:lnSpc>
                <a:spcPct val="100000"/>
              </a:lnSpc>
              <a:spcBef>
                <a:spcPts val="1001"/>
              </a:spcBef>
              <a:buClr>
                <a:srgbClr val="90C226"/>
              </a:buClr>
              <a:buSzPct val="80000"/>
            </a:pPr>
            <a:endParaRPr lang="fr-FR" sz="2000" b="1" u="sng" strike="noStrike" spc="-1" dirty="0">
              <a:solidFill>
                <a:srgbClr val="404040"/>
              </a:solidFill>
              <a:uFillTx/>
              <a:latin typeface="Calibri"/>
              <a:ea typeface="Calibri"/>
            </a:endParaRPr>
          </a:p>
          <a:p>
            <a:pPr marL="343080" indent="-342000">
              <a:lnSpc>
                <a:spcPct val="120000"/>
              </a:lnSpc>
              <a:buClr>
                <a:srgbClr val="90C226"/>
              </a:buClr>
              <a:buSzPct val="80000"/>
              <a:buFont typeface="Wingdings 3" charset="2"/>
              <a:buChar char=""/>
            </a:pPr>
            <a:r>
              <a:rPr lang="fr-FR" sz="2200" b="1" u="sng" strike="noStrike" spc="-1" dirty="0">
                <a:solidFill>
                  <a:srgbClr val="404040"/>
                </a:solidFill>
                <a:uFillTx/>
                <a:latin typeface="Calibri"/>
                <a:ea typeface="Calibri"/>
              </a:rPr>
              <a:t>Plan possible :</a:t>
            </a:r>
            <a:r>
              <a:rPr lang="fr-FR" sz="2200" b="0" strike="noStrike" spc="-1" dirty="0">
                <a:solidFill>
                  <a:srgbClr val="404040"/>
                </a:solidFill>
                <a:latin typeface="Calibri"/>
                <a:ea typeface="Calibri"/>
              </a:rPr>
              <a:t> </a:t>
            </a:r>
            <a:endParaRPr lang="fr-FR" sz="2200" b="0" strike="noStrike" spc="-1" dirty="0">
              <a:latin typeface="Arial"/>
            </a:endParaRPr>
          </a:p>
          <a:p>
            <a:pPr marL="800280" lvl="1" indent="-342000">
              <a:lnSpc>
                <a:spcPct val="120000"/>
              </a:lnSpc>
              <a:spcAft>
                <a:spcPts val="1001"/>
              </a:spcAft>
              <a:buClr>
                <a:srgbClr val="90C226"/>
              </a:buClr>
              <a:buSzPct val="80000"/>
              <a:buFont typeface="Wingdings" panose="05000000000000000000" pitchFamily="2" charset="2"/>
              <a:buChar char="§"/>
            </a:pPr>
            <a:r>
              <a:rPr lang="fr-FR" sz="2200" b="1" i="1" u="sng" strike="noStrike" spc="-1" dirty="0">
                <a:solidFill>
                  <a:srgbClr val="404040"/>
                </a:solidFill>
                <a:uFillTx/>
                <a:latin typeface="Calibri"/>
                <a:ea typeface="Calibri"/>
              </a:rPr>
              <a:t>Introduction</a:t>
            </a:r>
            <a:r>
              <a:rPr lang="fr-FR" sz="2200" b="0" strike="noStrike" spc="-1" dirty="0">
                <a:solidFill>
                  <a:srgbClr val="404040"/>
                </a:solidFill>
                <a:latin typeface="Calibri"/>
                <a:ea typeface="Calibri"/>
              </a:rPr>
              <a:t> : </a:t>
            </a:r>
            <a:r>
              <a:rPr lang="fr-FR" sz="2200" dirty="0"/>
              <a:t>se présenter, et présenter le sujet  + plan faisant apparaître le lien entre les différentes parties</a:t>
            </a:r>
          </a:p>
          <a:p>
            <a:pPr marL="800280" lvl="1" indent="-342000">
              <a:lnSpc>
                <a:spcPct val="120000"/>
              </a:lnSpc>
              <a:spcAft>
                <a:spcPts val="1001"/>
              </a:spcAft>
              <a:buClr>
                <a:srgbClr val="90C226"/>
              </a:buClr>
              <a:buSzPct val="80000"/>
              <a:buFont typeface="Wingdings" panose="05000000000000000000" pitchFamily="2" charset="2"/>
              <a:buChar char="§"/>
            </a:pPr>
            <a:r>
              <a:rPr lang="fr-FR" sz="2200" b="1" i="1" u="sng" strike="noStrike" spc="-1" dirty="0">
                <a:solidFill>
                  <a:srgbClr val="404040"/>
                </a:solidFill>
                <a:uFillTx/>
                <a:latin typeface="Calibri"/>
                <a:ea typeface="Calibri"/>
              </a:rPr>
              <a:t>Partie 1</a:t>
            </a:r>
            <a:r>
              <a:rPr lang="fr-FR" sz="2200" b="1" u="sng" strike="noStrike" spc="-1" dirty="0">
                <a:solidFill>
                  <a:srgbClr val="404040"/>
                </a:solidFill>
                <a:uFillTx/>
                <a:latin typeface="Calibri"/>
                <a:ea typeface="Calibri"/>
              </a:rPr>
              <a:t> : </a:t>
            </a:r>
            <a:r>
              <a:rPr lang="fr-FR" sz="2200" dirty="0"/>
              <a:t>centrée sur une première œuvre (ou 1e évènement culturel)</a:t>
            </a:r>
          </a:p>
          <a:p>
            <a:pPr marL="800280" lvl="1" indent="-342000">
              <a:lnSpc>
                <a:spcPct val="120000"/>
              </a:lnSpc>
              <a:spcAft>
                <a:spcPts val="1001"/>
              </a:spcAft>
              <a:buClr>
                <a:srgbClr val="90C226"/>
              </a:buClr>
              <a:buSzPct val="80000"/>
              <a:buFont typeface="Wingdings" panose="05000000000000000000" pitchFamily="2" charset="2"/>
              <a:buChar char="§"/>
            </a:pPr>
            <a:r>
              <a:rPr lang="fr-FR" sz="2200" b="1" i="1" u="sng" strike="noStrike" spc="-1" dirty="0">
                <a:solidFill>
                  <a:srgbClr val="404040"/>
                </a:solidFill>
                <a:uFillTx/>
                <a:latin typeface="Calibri"/>
                <a:ea typeface="Calibri"/>
              </a:rPr>
              <a:t>Partie 2</a:t>
            </a:r>
            <a:r>
              <a:rPr lang="fr-FR" sz="2200" b="0" u="sng" strike="noStrike" spc="-1" dirty="0">
                <a:solidFill>
                  <a:srgbClr val="404040"/>
                </a:solidFill>
                <a:uFillTx/>
                <a:latin typeface="Calibri"/>
                <a:ea typeface="Calibri"/>
              </a:rPr>
              <a:t> : </a:t>
            </a:r>
            <a:r>
              <a:rPr lang="fr-FR" sz="2200" dirty="0"/>
              <a:t>PARTIE 2 : 2e œuvre ou évènement</a:t>
            </a:r>
          </a:p>
          <a:p>
            <a:pPr marL="800280" lvl="1" indent="-342000">
              <a:lnSpc>
                <a:spcPct val="120000"/>
              </a:lnSpc>
              <a:spcAft>
                <a:spcPts val="1001"/>
              </a:spcAft>
              <a:buClr>
                <a:srgbClr val="90C226"/>
              </a:buClr>
              <a:buSzPct val="80000"/>
              <a:buFont typeface="Wingdings" panose="05000000000000000000" pitchFamily="2" charset="2"/>
              <a:buChar char="§"/>
            </a:pPr>
            <a:r>
              <a:rPr lang="fr-FR" sz="2200" dirty="0"/>
              <a:t>(partie 3 : 3e œuvre ou évènement)</a:t>
            </a:r>
          </a:p>
          <a:p>
            <a:pPr marL="800280" lvl="1" indent="-342000">
              <a:lnSpc>
                <a:spcPct val="120000"/>
              </a:lnSpc>
              <a:spcAft>
                <a:spcPts val="1001"/>
              </a:spcAft>
              <a:buClr>
                <a:srgbClr val="90C226"/>
              </a:buClr>
              <a:buSzPct val="80000"/>
              <a:buFont typeface="Wingdings" panose="05000000000000000000" pitchFamily="2" charset="2"/>
              <a:buChar char="§"/>
            </a:pPr>
            <a:r>
              <a:rPr lang="fr-FR" sz="2200" b="1" i="1" u="sng" strike="noStrike" spc="-1" dirty="0">
                <a:solidFill>
                  <a:srgbClr val="404040"/>
                </a:solidFill>
                <a:uFillTx/>
                <a:latin typeface="Calibri"/>
                <a:ea typeface="Calibri"/>
              </a:rPr>
              <a:t>Conclusion</a:t>
            </a:r>
            <a:r>
              <a:rPr lang="fr-FR" sz="2200" b="0" strike="noStrike" spc="-1" dirty="0">
                <a:solidFill>
                  <a:srgbClr val="404040"/>
                </a:solidFill>
                <a:latin typeface="Calibri"/>
                <a:ea typeface="Calibri"/>
              </a:rPr>
              <a:t> :  </a:t>
            </a:r>
            <a:r>
              <a:rPr lang="fr-FR" sz="2200" dirty="0"/>
              <a:t>mon avis personnel, mes choix, pourquoi j'ai travaillé sur ce sujet, ce que ça m'a apporté...</a:t>
            </a:r>
            <a:endParaRPr lang="fr-FR" sz="1800" b="0" strike="noStrike" spc="-1" dirty="0">
              <a:latin typeface="Arial"/>
            </a:endParaRPr>
          </a:p>
        </p:txBody>
      </p:sp>
      <p:pic>
        <p:nvPicPr>
          <p:cNvPr id="156" name="Image 8_0"/>
          <p:cNvPicPr/>
          <p:nvPr/>
        </p:nvPicPr>
        <p:blipFill>
          <a:blip r:embed="rId2" cstate="print"/>
          <a:srcRect t="51090" r="5353"/>
          <a:stretch/>
        </p:blipFill>
        <p:spPr>
          <a:xfrm>
            <a:off x="216360" y="-29880"/>
            <a:ext cx="1211400" cy="1057680"/>
          </a:xfrm>
          <a:prstGeom prst="rect">
            <a:avLst/>
          </a:prstGeom>
          <a:ln w="0">
            <a:noFill/>
          </a:ln>
        </p:spPr>
      </p:pic>
      <p:sp>
        <p:nvSpPr>
          <p:cNvPr id="8" name="ZoneTexte 7">
            <a:extLst>
              <a:ext uri="{FF2B5EF4-FFF2-40B4-BE49-F238E27FC236}">
                <a16:creationId xmlns:a16="http://schemas.microsoft.com/office/drawing/2014/main" id="{B1B88E33-FE74-401B-9EEE-9426C00F3012}"/>
              </a:ext>
            </a:extLst>
          </p:cNvPr>
          <p:cNvSpPr txBox="1"/>
          <p:nvPr/>
        </p:nvSpPr>
        <p:spPr>
          <a:xfrm>
            <a:off x="9464389" y="3858351"/>
            <a:ext cx="3701245" cy="400110"/>
          </a:xfrm>
          <a:prstGeom prst="rect">
            <a:avLst/>
          </a:prstGeom>
          <a:noFill/>
        </p:spPr>
        <p:txBody>
          <a:bodyPr wrap="square" rtlCol="0">
            <a:spAutoFit/>
          </a:bodyPr>
          <a:lstStyle/>
          <a:p>
            <a:r>
              <a:rPr lang="fr-FR" sz="2000" dirty="0">
                <a:solidFill>
                  <a:srgbClr val="0070C0"/>
                </a:solidFill>
              </a:rPr>
              <a:t>Séjours linguistiques</a:t>
            </a:r>
          </a:p>
        </p:txBody>
      </p:sp>
      <p:sp>
        <p:nvSpPr>
          <p:cNvPr id="13" name="ZoneTexte 12">
            <a:extLst>
              <a:ext uri="{FF2B5EF4-FFF2-40B4-BE49-F238E27FC236}">
                <a16:creationId xmlns:a16="http://schemas.microsoft.com/office/drawing/2014/main" id="{B0E599F3-E6A9-4D72-8E6A-D0CB5D844A9A}"/>
              </a:ext>
            </a:extLst>
          </p:cNvPr>
          <p:cNvSpPr txBox="1"/>
          <p:nvPr/>
        </p:nvSpPr>
        <p:spPr>
          <a:xfrm>
            <a:off x="9003346" y="5864762"/>
            <a:ext cx="2712862" cy="646331"/>
          </a:xfrm>
          <a:prstGeom prst="rect">
            <a:avLst/>
          </a:prstGeom>
          <a:solidFill>
            <a:schemeClr val="accent3">
              <a:lumMod val="60000"/>
              <a:lumOff val="40000"/>
            </a:schemeClr>
          </a:solidFill>
          <a:ln w="19050">
            <a:solidFill>
              <a:schemeClr val="tx1"/>
            </a:solidFill>
          </a:ln>
        </p:spPr>
        <p:txBody>
          <a:bodyPr wrap="square" rtlCol="0">
            <a:spAutoFit/>
          </a:bodyPr>
          <a:lstStyle/>
          <a:p>
            <a:pPr algn="ctr"/>
            <a:r>
              <a:rPr lang="fr-FR" dirty="0"/>
              <a:t>Comment l’art repousse les frontières ?</a:t>
            </a:r>
          </a:p>
        </p:txBody>
      </p:sp>
      <p:pic>
        <p:nvPicPr>
          <p:cNvPr id="4" name="Image 3">
            <a:extLst>
              <a:ext uri="{FF2B5EF4-FFF2-40B4-BE49-F238E27FC236}">
                <a16:creationId xmlns:a16="http://schemas.microsoft.com/office/drawing/2014/main" id="{49E93404-7E79-44DC-B6D4-0499E507BD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14482" y="235950"/>
            <a:ext cx="741053" cy="730313"/>
          </a:xfrm>
          <a:prstGeom prst="rect">
            <a:avLst/>
          </a:prstGeom>
        </p:spPr>
      </p:pic>
      <p:pic>
        <p:nvPicPr>
          <p:cNvPr id="19" name="Image 18">
            <a:extLst>
              <a:ext uri="{FF2B5EF4-FFF2-40B4-BE49-F238E27FC236}">
                <a16:creationId xmlns:a16="http://schemas.microsoft.com/office/drawing/2014/main" id="{24062AF9-766E-46A7-82C9-0A73951D2D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95604" y="2245255"/>
            <a:ext cx="1120248" cy="763805"/>
          </a:xfrm>
          <a:prstGeom prst="rect">
            <a:avLst/>
          </a:prstGeom>
        </p:spPr>
      </p:pic>
      <p:pic>
        <p:nvPicPr>
          <p:cNvPr id="25" name="Image 24">
            <a:extLst>
              <a:ext uri="{FF2B5EF4-FFF2-40B4-BE49-F238E27FC236}">
                <a16:creationId xmlns:a16="http://schemas.microsoft.com/office/drawing/2014/main" id="{973A7946-BE13-4463-8ABD-2B6C59259E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1125" y="4397865"/>
            <a:ext cx="601280" cy="356573"/>
          </a:xfrm>
          <a:prstGeom prst="rect">
            <a:avLst/>
          </a:prstGeom>
        </p:spPr>
      </p:pic>
      <p:pic>
        <p:nvPicPr>
          <p:cNvPr id="27" name="Image 26">
            <a:extLst>
              <a:ext uri="{FF2B5EF4-FFF2-40B4-BE49-F238E27FC236}">
                <a16:creationId xmlns:a16="http://schemas.microsoft.com/office/drawing/2014/main" id="{51C78E08-3AAF-4976-B9E8-AA391847C6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15852" y="4338615"/>
            <a:ext cx="585384" cy="331459"/>
          </a:xfrm>
          <a:prstGeom prst="rect">
            <a:avLst/>
          </a:prstGeom>
        </p:spPr>
      </p:pic>
      <p:pic>
        <p:nvPicPr>
          <p:cNvPr id="29" name="Image 28">
            <a:extLst>
              <a:ext uri="{FF2B5EF4-FFF2-40B4-BE49-F238E27FC236}">
                <a16:creationId xmlns:a16="http://schemas.microsoft.com/office/drawing/2014/main" id="{595DAE9E-691A-4115-89F4-76AEBA9B8A2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30011">
            <a:off x="6311338" y="5623217"/>
            <a:ext cx="2090374" cy="819901"/>
          </a:xfrm>
          <a:prstGeom prst="rect">
            <a:avLst/>
          </a:prstGeom>
        </p:spPr>
      </p:pic>
      <p:pic>
        <p:nvPicPr>
          <p:cNvPr id="17" name="Image 16">
            <a:extLst>
              <a:ext uri="{FF2B5EF4-FFF2-40B4-BE49-F238E27FC236}">
                <a16:creationId xmlns:a16="http://schemas.microsoft.com/office/drawing/2014/main" id="{11613DAC-72FB-4339-889D-1CA874C49D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78153" y="5327506"/>
            <a:ext cx="1479973" cy="484512"/>
          </a:xfrm>
          <a:prstGeom prst="rect">
            <a:avLst/>
          </a:prstGeom>
        </p:spPr>
      </p:pic>
      <p:sp>
        <p:nvSpPr>
          <p:cNvPr id="7" name="ZoneTexte 6">
            <a:extLst>
              <a:ext uri="{FF2B5EF4-FFF2-40B4-BE49-F238E27FC236}">
                <a16:creationId xmlns:a16="http://schemas.microsoft.com/office/drawing/2014/main" id="{CABF26F7-CD9F-4903-99C8-E23477D5D146}"/>
              </a:ext>
            </a:extLst>
          </p:cNvPr>
          <p:cNvSpPr txBox="1"/>
          <p:nvPr/>
        </p:nvSpPr>
        <p:spPr>
          <a:xfrm rot="20813735">
            <a:off x="9223962" y="2009782"/>
            <a:ext cx="2376264" cy="523220"/>
          </a:xfrm>
          <a:prstGeom prst="rect">
            <a:avLst/>
          </a:prstGeom>
          <a:noFill/>
        </p:spPr>
        <p:txBody>
          <a:bodyPr wrap="square" rtlCol="0">
            <a:spAutoFit/>
          </a:bodyPr>
          <a:lstStyle/>
          <a:p>
            <a:r>
              <a:rPr lang="fr-FR" sz="2800" dirty="0"/>
              <a:t>Chorale</a:t>
            </a:r>
          </a:p>
        </p:txBody>
      </p:sp>
      <p:sp>
        <p:nvSpPr>
          <p:cNvPr id="2" name="ZoneTexte 1">
            <a:extLst>
              <a:ext uri="{FF2B5EF4-FFF2-40B4-BE49-F238E27FC236}">
                <a16:creationId xmlns:a16="http://schemas.microsoft.com/office/drawing/2014/main" id="{A2E3672F-35E8-44AB-A146-D60B355079ED}"/>
              </a:ext>
            </a:extLst>
          </p:cNvPr>
          <p:cNvSpPr txBox="1"/>
          <p:nvPr/>
        </p:nvSpPr>
        <p:spPr>
          <a:xfrm>
            <a:off x="9795604" y="1007322"/>
            <a:ext cx="2320243" cy="769441"/>
          </a:xfrm>
          <a:prstGeom prst="rect">
            <a:avLst/>
          </a:prstGeom>
          <a:noFill/>
        </p:spPr>
        <p:txBody>
          <a:bodyPr wrap="square" rtlCol="0">
            <a:spAutoFit/>
          </a:bodyPr>
          <a:lstStyle/>
          <a:p>
            <a:r>
              <a:rPr lang="fr-FR" sz="4400" dirty="0">
                <a:solidFill>
                  <a:srgbClr val="FFFF00"/>
                </a:solidFill>
              </a:rPr>
              <a:t>Théâtre</a:t>
            </a:r>
            <a:r>
              <a:rPr lang="fr-FR" sz="2800" dirty="0">
                <a:solidFill>
                  <a:srgbClr val="FFFF00"/>
                </a:solidFill>
              </a:rPr>
              <a:t> </a:t>
            </a:r>
          </a:p>
        </p:txBody>
      </p:sp>
      <p:sp>
        <p:nvSpPr>
          <p:cNvPr id="3" name="ZoneTexte 2">
            <a:extLst>
              <a:ext uri="{FF2B5EF4-FFF2-40B4-BE49-F238E27FC236}">
                <a16:creationId xmlns:a16="http://schemas.microsoft.com/office/drawing/2014/main" id="{8D8FACE5-EBB1-4AC8-BD13-BF8368BFB299}"/>
              </a:ext>
            </a:extLst>
          </p:cNvPr>
          <p:cNvSpPr txBox="1"/>
          <p:nvPr/>
        </p:nvSpPr>
        <p:spPr>
          <a:xfrm>
            <a:off x="4124648" y="5811618"/>
            <a:ext cx="1971352" cy="654426"/>
          </a:xfrm>
          <a:prstGeom prst="rect">
            <a:avLst/>
          </a:prstGeom>
          <a:noFill/>
        </p:spPr>
        <p:txBody>
          <a:bodyPr wrap="square" rtlCol="0">
            <a:spAutoFit/>
          </a:bodyPr>
          <a:lstStyle/>
          <a:p>
            <a:r>
              <a:rPr lang="fr-FR" dirty="0"/>
              <a:t>Rencontre avec des auteurs</a:t>
            </a:r>
          </a:p>
        </p:txBody>
      </p:sp>
      <p:sp>
        <p:nvSpPr>
          <p:cNvPr id="26" name="ZoneTexte 25">
            <a:extLst>
              <a:ext uri="{FF2B5EF4-FFF2-40B4-BE49-F238E27FC236}">
                <a16:creationId xmlns:a16="http://schemas.microsoft.com/office/drawing/2014/main" id="{2596E6BE-00C6-4163-A3D6-084AAAE9A3E9}"/>
              </a:ext>
            </a:extLst>
          </p:cNvPr>
          <p:cNvSpPr txBox="1"/>
          <p:nvPr/>
        </p:nvSpPr>
        <p:spPr>
          <a:xfrm>
            <a:off x="1861577" y="682288"/>
            <a:ext cx="6840760" cy="461665"/>
          </a:xfrm>
          <a:prstGeom prst="rect">
            <a:avLst/>
          </a:prstGeom>
          <a:noFill/>
        </p:spPr>
        <p:txBody>
          <a:bodyPr wrap="square" rtlCol="0">
            <a:spAutoFit/>
          </a:bodyPr>
          <a:lstStyle/>
          <a:p>
            <a:r>
              <a:rPr lang="fr-FR" dirty="0"/>
              <a:t>Clique </a:t>
            </a:r>
            <a:r>
              <a:rPr lang="fr-FR" sz="2400" b="1" dirty="0">
                <a:hlinkClick r:id="rId9"/>
              </a:rPr>
              <a:t>ICI</a:t>
            </a:r>
            <a:r>
              <a:rPr lang="fr-FR" dirty="0"/>
              <a:t> pour découvrir le détail du PEAC au collège</a:t>
            </a:r>
          </a:p>
        </p:txBody>
      </p:sp>
      <p:pic>
        <p:nvPicPr>
          <p:cNvPr id="5" name="Image 4">
            <a:extLst>
              <a:ext uri="{FF2B5EF4-FFF2-40B4-BE49-F238E27FC236}">
                <a16:creationId xmlns:a16="http://schemas.microsoft.com/office/drawing/2014/main" id="{07920F5F-E925-436E-BE39-89FC71541881}"/>
              </a:ext>
            </a:extLst>
          </p:cNvPr>
          <p:cNvPicPr>
            <a:picLocks noChangeAspect="1"/>
          </p:cNvPicPr>
          <p:nvPr/>
        </p:nvPicPr>
        <p:blipFill>
          <a:blip r:embed="rId10"/>
          <a:stretch>
            <a:fillRect/>
          </a:stretch>
        </p:blipFill>
        <p:spPr>
          <a:xfrm>
            <a:off x="463249" y="4901916"/>
            <a:ext cx="2534004" cy="1200318"/>
          </a:xfrm>
          <a:prstGeom prst="rect">
            <a:avLst/>
          </a:prstGeom>
        </p:spPr>
      </p:pic>
      <p:pic>
        <p:nvPicPr>
          <p:cNvPr id="6" name="Image 5">
            <a:extLst>
              <a:ext uri="{FF2B5EF4-FFF2-40B4-BE49-F238E27FC236}">
                <a16:creationId xmlns:a16="http://schemas.microsoft.com/office/drawing/2014/main" id="{DC1873AA-DA83-4311-B5FD-6D90209D70DB}"/>
              </a:ext>
            </a:extLst>
          </p:cNvPr>
          <p:cNvPicPr>
            <a:picLocks noChangeAspect="1"/>
          </p:cNvPicPr>
          <p:nvPr/>
        </p:nvPicPr>
        <p:blipFill>
          <a:blip r:embed="rId11"/>
          <a:stretch>
            <a:fillRect/>
          </a:stretch>
        </p:blipFill>
        <p:spPr>
          <a:xfrm>
            <a:off x="7089110" y="4418920"/>
            <a:ext cx="1280680" cy="1021302"/>
          </a:xfrm>
          <a:prstGeom prst="rect">
            <a:avLst/>
          </a:prstGeom>
        </p:spPr>
      </p:pic>
      <p:pic>
        <p:nvPicPr>
          <p:cNvPr id="10" name="Image 9">
            <a:extLst>
              <a:ext uri="{FF2B5EF4-FFF2-40B4-BE49-F238E27FC236}">
                <a16:creationId xmlns:a16="http://schemas.microsoft.com/office/drawing/2014/main" id="{133B7E6E-886F-4E35-AA3B-94050E3C3F33}"/>
              </a:ext>
            </a:extLst>
          </p:cNvPr>
          <p:cNvPicPr>
            <a:picLocks noChangeAspect="1"/>
          </p:cNvPicPr>
          <p:nvPr/>
        </p:nvPicPr>
        <p:blipFill>
          <a:blip r:embed="rId12"/>
          <a:stretch>
            <a:fillRect/>
          </a:stretch>
        </p:blipFill>
        <p:spPr>
          <a:xfrm>
            <a:off x="7396990" y="2819841"/>
            <a:ext cx="1572821" cy="125825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3719736" y="221978"/>
            <a:ext cx="3456384" cy="666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fr-FR" sz="3600" b="1" u="sng" strike="noStrike" spc="-1" dirty="0">
                <a:solidFill>
                  <a:srgbClr val="90C226"/>
                </a:solidFill>
                <a:uFillTx/>
                <a:latin typeface="Trebuchet MS"/>
                <a:ea typeface="DejaVu Sans"/>
              </a:rPr>
              <a:t>EPI Montagne</a:t>
            </a:r>
            <a:endParaRPr lang="fr-FR" sz="3600" b="0" strike="noStrike" spc="-1" dirty="0">
              <a:latin typeface="Arial"/>
            </a:endParaRPr>
          </a:p>
        </p:txBody>
      </p:sp>
      <p:sp>
        <p:nvSpPr>
          <p:cNvPr id="159" name="CustomShape 2"/>
          <p:cNvSpPr/>
          <p:nvPr/>
        </p:nvSpPr>
        <p:spPr>
          <a:xfrm>
            <a:off x="407368" y="888058"/>
            <a:ext cx="9649072" cy="555081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85000" lnSpcReduction="20000"/>
          </a:bodyPr>
          <a:lstStyle/>
          <a:p>
            <a:pPr marL="343080" indent="-342000">
              <a:lnSpc>
                <a:spcPct val="120000"/>
              </a:lnSpc>
              <a:spcBef>
                <a:spcPts val="1001"/>
              </a:spcBef>
              <a:buClr>
                <a:srgbClr val="90C226"/>
              </a:buClr>
              <a:buSzPct val="80000"/>
              <a:buFont typeface="Wingdings 3" charset="2"/>
              <a:buChar char=""/>
            </a:pPr>
            <a:r>
              <a:rPr lang="fr-FR" sz="1800" b="1" u="sng" strike="noStrike" spc="-1" dirty="0">
                <a:solidFill>
                  <a:srgbClr val="404040"/>
                </a:solidFill>
                <a:uFillTx/>
                <a:latin typeface="Trebuchet MS"/>
                <a:ea typeface="DejaVu Sans"/>
              </a:rPr>
              <a:t>Problématique</a:t>
            </a:r>
            <a:r>
              <a:rPr lang="fr-FR" sz="1800" b="0" strike="noStrike" spc="-1" dirty="0">
                <a:solidFill>
                  <a:srgbClr val="404040"/>
                </a:solidFill>
                <a:latin typeface="Trebuchet MS"/>
                <a:ea typeface="DejaVu Sans"/>
              </a:rPr>
              <a:t> : Quelles sont les conséquences du changement climatique sur le massif de la Chartreuse ? Comment agir et réagir face à cette situation?</a:t>
            </a:r>
            <a:endParaRPr lang="fr-FR" sz="1800" b="0" strike="noStrike" spc="-1" dirty="0">
              <a:latin typeface="Arial"/>
            </a:endParaRPr>
          </a:p>
          <a:p>
            <a:pPr marL="343080" indent="-342000">
              <a:lnSpc>
                <a:spcPct val="100000"/>
              </a:lnSpc>
              <a:spcBef>
                <a:spcPts val="1001"/>
              </a:spcBef>
              <a:buClr>
                <a:srgbClr val="90C226"/>
              </a:buClr>
              <a:buSzPct val="80000"/>
              <a:buFont typeface="Wingdings 3" charset="2"/>
              <a:buChar char=""/>
            </a:pPr>
            <a:r>
              <a:rPr lang="fr-FR" sz="1800" b="1" u="sng" strike="noStrike" spc="-1" dirty="0">
                <a:solidFill>
                  <a:srgbClr val="404040"/>
                </a:solidFill>
                <a:uFillTx/>
                <a:latin typeface="Trebuchet MS"/>
                <a:ea typeface="DejaVu Sans"/>
              </a:rPr>
              <a:t>Plan possible :</a:t>
            </a:r>
            <a:r>
              <a:rPr lang="fr-FR" sz="1800" b="0" strike="noStrike" spc="-1" dirty="0">
                <a:solidFill>
                  <a:srgbClr val="404040"/>
                </a:solidFill>
                <a:latin typeface="Trebuchet MS"/>
                <a:ea typeface="DejaVu Sans"/>
              </a:rPr>
              <a:t> </a:t>
            </a:r>
            <a:endParaRPr lang="fr-FR" sz="1800" b="0" strike="noStrike" spc="-1" dirty="0">
              <a:latin typeface="Arial"/>
            </a:endParaRPr>
          </a:p>
          <a:p>
            <a:pPr marL="742950" lvl="1" indent="-285750">
              <a:spcBef>
                <a:spcPts val="1001"/>
              </a:spcBef>
              <a:buFont typeface="Wingdings" panose="05000000000000000000" pitchFamily="2" charset="2"/>
              <a:buChar char="§"/>
              <a:tabLst>
                <a:tab pos="0" algn="l"/>
              </a:tabLst>
            </a:pPr>
            <a:r>
              <a:rPr lang="fr-FR" b="1" i="1" u="sng" strike="noStrike" spc="-1" dirty="0">
                <a:solidFill>
                  <a:srgbClr val="404040"/>
                </a:solidFill>
                <a:uFillTx/>
                <a:latin typeface="Calibri" panose="020F0502020204030204" pitchFamily="34" charset="0"/>
                <a:ea typeface="DejaVu Sans"/>
              </a:rPr>
              <a:t>Introduction</a:t>
            </a:r>
            <a:r>
              <a:rPr lang="fr-FR" b="0" strike="noStrike" spc="-1" dirty="0">
                <a:solidFill>
                  <a:srgbClr val="404040"/>
                </a:solidFill>
                <a:latin typeface="Calibri" panose="020F0502020204030204" pitchFamily="34" charset="0"/>
                <a:ea typeface="DejaVu Sans"/>
              </a:rPr>
              <a:t> : je présente le projet (expliquer le nom du projet, citer les disciplines impliquées (en 4</a:t>
            </a:r>
            <a:r>
              <a:rPr lang="fr-FR" b="0" strike="noStrike" spc="-1" baseline="30000" dirty="0">
                <a:solidFill>
                  <a:srgbClr val="404040"/>
                </a:solidFill>
                <a:latin typeface="Calibri" panose="020F0502020204030204" pitchFamily="34" charset="0"/>
                <a:ea typeface="DejaVu Sans"/>
              </a:rPr>
              <a:t>e</a:t>
            </a:r>
            <a:r>
              <a:rPr lang="fr-FR" b="0" strike="noStrike" spc="-1" dirty="0">
                <a:solidFill>
                  <a:srgbClr val="404040"/>
                </a:solidFill>
                <a:latin typeface="Calibri" panose="020F0502020204030204" pitchFamily="34" charset="0"/>
                <a:ea typeface="DejaVu Sans"/>
              </a:rPr>
              <a:t> SPC, SVT, Géographie, Arts plastiques, EPS et en 3</a:t>
            </a:r>
            <a:r>
              <a:rPr lang="fr-FR" b="0" strike="noStrike" spc="-1" baseline="30000" dirty="0">
                <a:solidFill>
                  <a:srgbClr val="404040"/>
                </a:solidFill>
                <a:latin typeface="Calibri" panose="020F0502020204030204" pitchFamily="34" charset="0"/>
                <a:ea typeface="DejaVu Sans"/>
              </a:rPr>
              <a:t>e</a:t>
            </a:r>
            <a:r>
              <a:rPr lang="fr-FR" b="0" strike="noStrike" spc="-1" dirty="0">
                <a:solidFill>
                  <a:srgbClr val="404040"/>
                </a:solidFill>
                <a:latin typeface="Calibri" panose="020F0502020204030204" pitchFamily="34" charset="0"/>
                <a:ea typeface="DejaVu Sans"/>
              </a:rPr>
              <a:t> la Technologie), donner la problématique)</a:t>
            </a:r>
            <a:r>
              <a:rPr lang="fr-FR" spc="-1" dirty="0">
                <a:solidFill>
                  <a:srgbClr val="404040"/>
                </a:solidFill>
                <a:latin typeface="Calibri" panose="020F0502020204030204" pitchFamily="34" charset="0"/>
                <a:ea typeface="DejaVu Sans"/>
              </a:rPr>
              <a:t>.</a:t>
            </a:r>
            <a:endParaRPr lang="fr-FR" b="0" strike="noStrike" spc="-1" dirty="0">
              <a:latin typeface="Calibri" panose="020F0502020204030204" pitchFamily="34" charset="0"/>
            </a:endParaRPr>
          </a:p>
          <a:p>
            <a:pPr marL="742950" lvl="1" indent="-285750">
              <a:spcBef>
                <a:spcPts val="1001"/>
              </a:spcBef>
              <a:buFont typeface="Wingdings" panose="05000000000000000000" pitchFamily="2" charset="2"/>
              <a:buChar char="§"/>
              <a:tabLst>
                <a:tab pos="0" algn="l"/>
              </a:tabLst>
            </a:pPr>
            <a:r>
              <a:rPr lang="fr-FR" b="1" i="1" u="sng" strike="noStrike" spc="-1" dirty="0">
                <a:solidFill>
                  <a:srgbClr val="404040"/>
                </a:solidFill>
                <a:uFillTx/>
                <a:latin typeface="Calibri" panose="020F0502020204030204" pitchFamily="34" charset="0"/>
                <a:ea typeface="DejaVu Sans"/>
              </a:rPr>
              <a:t>Partie 1</a:t>
            </a:r>
            <a:r>
              <a:rPr lang="fr-FR" spc="-1" dirty="0">
                <a:solidFill>
                  <a:srgbClr val="404040"/>
                </a:solidFill>
                <a:latin typeface="Calibri" panose="020F0502020204030204" pitchFamily="34" charset="0"/>
                <a:ea typeface="DejaVu Sans"/>
              </a:rPr>
              <a:t> : je cite les étapes du projet et j’en décris une plus en détail (il faut savoir l’expliquer en utilisant le vocabulaire adapté).</a:t>
            </a:r>
            <a:endParaRPr lang="fr-FR" b="0" strike="noStrike" spc="-1" dirty="0">
              <a:latin typeface="Calibri" panose="020F0502020204030204" pitchFamily="34" charset="0"/>
            </a:endParaRPr>
          </a:p>
          <a:p>
            <a:pPr marL="742950" lvl="1" indent="-285750">
              <a:spcBef>
                <a:spcPts val="1001"/>
              </a:spcBef>
              <a:buFont typeface="Wingdings" panose="05000000000000000000" pitchFamily="2" charset="2"/>
              <a:buChar char="§"/>
              <a:tabLst>
                <a:tab pos="0" algn="l"/>
              </a:tabLst>
            </a:pPr>
            <a:r>
              <a:rPr lang="fr-FR" b="1" i="1" u="sng" strike="noStrike" spc="-1" dirty="0">
                <a:solidFill>
                  <a:srgbClr val="404040"/>
                </a:solidFill>
                <a:uFillTx/>
                <a:latin typeface="Calibri" panose="020F0502020204030204" pitchFamily="34" charset="0"/>
                <a:ea typeface="DejaVu Sans"/>
              </a:rPr>
              <a:t>Partie 2</a:t>
            </a:r>
            <a:r>
              <a:rPr lang="fr-FR" spc="-1" dirty="0">
                <a:solidFill>
                  <a:srgbClr val="404040"/>
                </a:solidFill>
                <a:latin typeface="Calibri" panose="020F0502020204030204" pitchFamily="34" charset="0"/>
                <a:ea typeface="DejaVu Sans"/>
              </a:rPr>
              <a:t> :</a:t>
            </a:r>
            <a:r>
              <a:rPr lang="fr-FR" b="0" strike="noStrike" spc="-1" dirty="0">
                <a:solidFill>
                  <a:srgbClr val="404040"/>
                </a:solidFill>
                <a:latin typeface="Calibri" panose="020F0502020204030204" pitchFamily="34" charset="0"/>
                <a:ea typeface="DejaVu Sans"/>
              </a:rPr>
              <a:t> si j’ai rencontré d</a:t>
            </a:r>
            <a:r>
              <a:rPr lang="fr-FR" spc="-1" dirty="0">
                <a:solidFill>
                  <a:srgbClr val="404040"/>
                </a:solidFill>
                <a:latin typeface="Calibri" panose="020F0502020204030204" pitchFamily="34" charset="0"/>
                <a:ea typeface="DejaVu Sans"/>
              </a:rPr>
              <a:t>es difficultés au cours d’une des étapes du projet, j’essaye d’expliquer pourquoi.</a:t>
            </a:r>
          </a:p>
          <a:p>
            <a:pPr lvl="1">
              <a:spcBef>
                <a:spcPts val="1001"/>
              </a:spcBef>
              <a:tabLst>
                <a:tab pos="0" algn="l"/>
              </a:tabLst>
            </a:pPr>
            <a:r>
              <a:rPr lang="fr-FR" b="0" strike="noStrike" spc="-1" dirty="0">
                <a:solidFill>
                  <a:srgbClr val="404040"/>
                </a:solidFill>
                <a:latin typeface="Calibri" panose="020F0502020204030204" pitchFamily="34" charset="0"/>
              </a:rPr>
              <a:t>	</a:t>
            </a:r>
            <a:r>
              <a:rPr lang="fr-FR" spc="-1" dirty="0">
                <a:solidFill>
                  <a:srgbClr val="404040"/>
                </a:solidFill>
                <a:latin typeface="Calibri" panose="020F0502020204030204" pitchFamily="34" charset="0"/>
              </a:rPr>
              <a:t>              J’explique ce que j’ai appris grâce à ce projet (ou grâce à une de ses étapes) (connaissances scientifiques et/ou technologiques et/ou géographiques et/ou artistiques et/ou sportives ) et quelles compétences transversales il m’a permis de développer.</a:t>
            </a:r>
            <a:endParaRPr lang="fr-FR" b="0" strike="noStrike" spc="-1" dirty="0">
              <a:latin typeface="Calibri" panose="020F0502020204030204" pitchFamily="34" charset="0"/>
            </a:endParaRPr>
          </a:p>
          <a:p>
            <a:pPr marL="742950" lvl="1" indent="-285750">
              <a:spcBef>
                <a:spcPts val="1001"/>
              </a:spcBef>
              <a:buFont typeface="Wingdings" panose="05000000000000000000" pitchFamily="2" charset="2"/>
              <a:buChar char="§"/>
              <a:tabLst>
                <a:tab pos="0" algn="l"/>
              </a:tabLst>
            </a:pPr>
            <a:r>
              <a:rPr lang="fr-FR" b="1" i="1" u="sng" strike="noStrike" spc="-1" dirty="0">
                <a:solidFill>
                  <a:srgbClr val="404040"/>
                </a:solidFill>
                <a:uFillTx/>
                <a:latin typeface="Calibri" panose="020F0502020204030204" pitchFamily="34" charset="0"/>
                <a:ea typeface="DejaVu Sans"/>
              </a:rPr>
              <a:t>Conclusion</a:t>
            </a:r>
            <a:r>
              <a:rPr lang="fr-FR" b="0" strike="noStrike" spc="-1" dirty="0">
                <a:solidFill>
                  <a:srgbClr val="404040"/>
                </a:solidFill>
                <a:latin typeface="Calibri" panose="020F0502020204030204" pitchFamily="34" charset="0"/>
                <a:ea typeface="DejaVu Sans"/>
              </a:rPr>
              <a:t> : j’explique en quoi ce projet (ou une de ses étapes) m’a permis de comprendre les conséquences du changement climatique sur le massif de la Chartreuse mais aussi de la nécessité d’agir pour lutter contre le changement climatique.</a:t>
            </a:r>
          </a:p>
          <a:p>
            <a:pPr marL="343080" lvl="1" indent="-342000">
              <a:spcBef>
                <a:spcPts val="1001"/>
              </a:spcBef>
              <a:buClr>
                <a:srgbClr val="90C226"/>
              </a:buClr>
              <a:buSzPct val="80000"/>
              <a:buFont typeface="Wingdings 3" charset="2"/>
              <a:buChar char=""/>
              <a:tabLst>
                <a:tab pos="0" algn="l"/>
              </a:tabLst>
            </a:pPr>
            <a:r>
              <a:rPr lang="fr-FR" b="1" u="sng" spc="-1" dirty="0">
                <a:solidFill>
                  <a:srgbClr val="404040"/>
                </a:solidFill>
                <a:latin typeface="Trebuchet MS"/>
              </a:rPr>
              <a:t>Remarques : </a:t>
            </a:r>
          </a:p>
          <a:p>
            <a:pPr marL="742950" lvl="1" indent="-285750">
              <a:spcBef>
                <a:spcPts val="1001"/>
              </a:spcBef>
              <a:buFont typeface="Wingdings" panose="05000000000000000000" pitchFamily="2" charset="2"/>
              <a:buChar char="§"/>
              <a:tabLst>
                <a:tab pos="0" algn="l"/>
              </a:tabLst>
            </a:pPr>
            <a:r>
              <a:rPr lang="fr-FR" b="0" strike="noStrike" spc="-1" dirty="0">
                <a:solidFill>
                  <a:srgbClr val="404040"/>
                </a:solidFill>
                <a:latin typeface="Calibri" panose="020F0502020204030204" pitchFamily="34" charset="0"/>
              </a:rPr>
              <a:t>En fin de 4</a:t>
            </a:r>
            <a:r>
              <a:rPr lang="fr-FR" b="0" strike="noStrike" spc="-1" baseline="30000" dirty="0">
                <a:solidFill>
                  <a:srgbClr val="404040"/>
                </a:solidFill>
                <a:latin typeface="Calibri" panose="020F0502020204030204" pitchFamily="34" charset="0"/>
              </a:rPr>
              <a:t>e</a:t>
            </a:r>
            <a:r>
              <a:rPr lang="fr-FR" b="0" strike="noStrike" spc="-1" dirty="0">
                <a:solidFill>
                  <a:srgbClr val="404040"/>
                </a:solidFill>
                <a:latin typeface="Calibri" panose="020F0502020204030204" pitchFamily="34" charset="0"/>
              </a:rPr>
              <a:t>,  les élèves ont présenté en binôme un oral sur cet EPI</a:t>
            </a:r>
            <a:r>
              <a:rPr lang="fr-FR" spc="-1" dirty="0">
                <a:solidFill>
                  <a:srgbClr val="404040"/>
                </a:solidFill>
                <a:latin typeface="Calibri" panose="020F0502020204030204" pitchFamily="34" charset="0"/>
              </a:rPr>
              <a:t>. Certaines parties de cet oral pourront être utilisées pour l’oral du DNB.</a:t>
            </a:r>
          </a:p>
          <a:p>
            <a:pPr marL="742950" lvl="1" indent="-285750">
              <a:spcBef>
                <a:spcPts val="1001"/>
              </a:spcBef>
              <a:buFont typeface="Wingdings" panose="05000000000000000000" pitchFamily="2" charset="2"/>
              <a:buChar char="§"/>
              <a:tabLst>
                <a:tab pos="0" algn="l"/>
              </a:tabLst>
            </a:pPr>
            <a:r>
              <a:rPr lang="fr-FR" spc="-1" dirty="0">
                <a:solidFill>
                  <a:srgbClr val="404040"/>
                </a:solidFill>
                <a:latin typeface="Calibri" panose="020F0502020204030204" pitchFamily="34" charset="0"/>
              </a:rPr>
              <a:t>En début de 3</a:t>
            </a:r>
            <a:r>
              <a:rPr lang="fr-FR" spc="-1" baseline="30000" dirty="0">
                <a:solidFill>
                  <a:srgbClr val="404040"/>
                </a:solidFill>
                <a:latin typeface="Calibri" panose="020F0502020204030204" pitchFamily="34" charset="0"/>
              </a:rPr>
              <a:t>e</a:t>
            </a:r>
            <a:r>
              <a:rPr lang="fr-FR" spc="-1" dirty="0">
                <a:solidFill>
                  <a:srgbClr val="404040"/>
                </a:solidFill>
                <a:latin typeface="Calibri" panose="020F0502020204030204" pitchFamily="34" charset="0"/>
              </a:rPr>
              <a:t>, en Technologie, les élèves ont réfléchi à des solutions. Ils peuvent retrouver de nombreux documents dans le </a:t>
            </a:r>
            <a:r>
              <a:rPr lang="fr-FR" spc="-1" dirty="0" err="1">
                <a:solidFill>
                  <a:srgbClr val="404040"/>
                </a:solidFill>
                <a:latin typeface="Calibri" panose="020F0502020204030204" pitchFamily="34" charset="0"/>
              </a:rPr>
              <a:t>padlet</a:t>
            </a:r>
            <a:r>
              <a:rPr lang="fr-FR" spc="-1" dirty="0">
                <a:solidFill>
                  <a:srgbClr val="404040"/>
                </a:solidFill>
                <a:latin typeface="Calibri" panose="020F0502020204030204" pitchFamily="34" charset="0"/>
              </a:rPr>
              <a:t>. (se renseigner auprès des professeurs de Technologie)</a:t>
            </a:r>
            <a:endParaRPr lang="fr-FR" sz="1600" b="0" i="0" dirty="0">
              <a:solidFill>
                <a:srgbClr val="000000"/>
              </a:solidFill>
              <a:effectLst/>
              <a:latin typeface="Times New Roman" panose="02020603050405020304" pitchFamily="18" charset="0"/>
            </a:endParaRPr>
          </a:p>
          <a:p>
            <a:pPr marL="742950" lvl="1" indent="-285750">
              <a:spcBef>
                <a:spcPts val="1001"/>
              </a:spcBef>
              <a:buFont typeface="Wingdings" panose="05000000000000000000" pitchFamily="2" charset="2"/>
              <a:buChar char="§"/>
              <a:tabLst>
                <a:tab pos="0" algn="l"/>
              </a:tabLst>
            </a:pPr>
            <a:r>
              <a:rPr lang="fr-FR" spc="-1" dirty="0">
                <a:solidFill>
                  <a:srgbClr val="404040"/>
                </a:solidFill>
                <a:latin typeface="Calibri" panose="020F0502020204030204" pitchFamily="34" charset="0"/>
              </a:rPr>
              <a:t>Ce projet s’inscrit dans les 4 parcours du collège.</a:t>
            </a:r>
          </a:p>
        </p:txBody>
      </p:sp>
      <p:pic>
        <p:nvPicPr>
          <p:cNvPr id="1026" name="Picture 2">
            <a:extLst>
              <a:ext uri="{FF2B5EF4-FFF2-40B4-BE49-F238E27FC236}">
                <a16:creationId xmlns:a16="http://schemas.microsoft.com/office/drawing/2014/main" id="{F9C7B871-6DBC-A210-4759-2C852DDC57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30566" y="5013176"/>
            <a:ext cx="1390788" cy="16011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6C253A3-DF8E-AD5A-432E-24EC51382D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37260" y="54525"/>
            <a:ext cx="1635191" cy="2376264"/>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5720E2C9-89E4-F95F-AFF1-DCC7E719A93B}"/>
              </a:ext>
            </a:extLst>
          </p:cNvPr>
          <p:cNvPicPr>
            <a:picLocks noChangeAspect="1"/>
          </p:cNvPicPr>
          <p:nvPr/>
        </p:nvPicPr>
        <p:blipFill>
          <a:blip r:embed="rId4"/>
          <a:stretch>
            <a:fillRect/>
          </a:stretch>
        </p:blipFill>
        <p:spPr>
          <a:xfrm>
            <a:off x="10266157" y="2564904"/>
            <a:ext cx="1777399" cy="237626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1382040" y="171360"/>
            <a:ext cx="8595720" cy="1319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fr-FR" sz="3600" b="1" u="sng" strike="noStrike" spc="-1" dirty="0">
                <a:solidFill>
                  <a:srgbClr val="90C226"/>
                </a:solidFill>
                <a:uFillTx/>
                <a:latin typeface="Trebuchet MS"/>
                <a:ea typeface="DejaVu Sans"/>
              </a:rPr>
              <a:t>L’EPI Vivre à Voiron pendant la deuxième guerre mondiale</a:t>
            </a:r>
            <a:endParaRPr lang="fr-FR" sz="3600" b="0" strike="noStrike" spc="-1" dirty="0">
              <a:latin typeface="Arial"/>
            </a:endParaRPr>
          </a:p>
        </p:txBody>
      </p:sp>
      <p:sp>
        <p:nvSpPr>
          <p:cNvPr id="159" name="CustomShape 2"/>
          <p:cNvSpPr/>
          <p:nvPr/>
        </p:nvSpPr>
        <p:spPr>
          <a:xfrm>
            <a:off x="335360" y="1700808"/>
            <a:ext cx="9433048" cy="446449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85000" lnSpcReduction="10000"/>
          </a:bodyPr>
          <a:lstStyle/>
          <a:p>
            <a:pPr marL="343080" indent="-342000">
              <a:lnSpc>
                <a:spcPct val="100000"/>
              </a:lnSpc>
              <a:spcBef>
                <a:spcPts val="1001"/>
              </a:spcBef>
              <a:buClr>
                <a:srgbClr val="90C226"/>
              </a:buClr>
              <a:buSzPct val="80000"/>
              <a:buFont typeface="Wingdings 3" charset="2"/>
              <a:buChar char=""/>
            </a:pPr>
            <a:r>
              <a:rPr lang="fr-FR" sz="2400" b="1" u="sng" strike="noStrike" spc="-1" dirty="0">
                <a:solidFill>
                  <a:srgbClr val="404040"/>
                </a:solidFill>
                <a:uFillTx/>
                <a:latin typeface="Trebuchet MS"/>
                <a:ea typeface="DejaVu Sans"/>
              </a:rPr>
              <a:t>Problématique possible</a:t>
            </a:r>
            <a:r>
              <a:rPr lang="fr-FR" sz="2400" b="0" strike="noStrike" spc="-1" dirty="0">
                <a:solidFill>
                  <a:srgbClr val="404040"/>
                </a:solidFill>
                <a:latin typeface="Trebuchet MS"/>
                <a:ea typeface="DejaVu Sans"/>
              </a:rPr>
              <a:t> : Que s’est-il passé dans ma ville. Comment les Voironnais ont-ils vécu cette période particulière ?</a:t>
            </a:r>
          </a:p>
          <a:p>
            <a:pPr marL="343080" indent="-342000">
              <a:lnSpc>
                <a:spcPct val="100000"/>
              </a:lnSpc>
              <a:spcBef>
                <a:spcPts val="1001"/>
              </a:spcBef>
              <a:buClr>
                <a:srgbClr val="90C226"/>
              </a:buClr>
              <a:buSzPct val="80000"/>
              <a:buFont typeface="Wingdings 3" charset="2"/>
              <a:buChar char=""/>
            </a:pPr>
            <a:endParaRPr lang="fr-FR" sz="2400" spc="-1" dirty="0">
              <a:solidFill>
                <a:srgbClr val="404040"/>
              </a:solidFill>
              <a:latin typeface="Trebuchet MS"/>
              <a:ea typeface="DejaVu Sans"/>
            </a:endParaRPr>
          </a:p>
          <a:p>
            <a:pPr marL="343080" indent="-342000">
              <a:lnSpc>
                <a:spcPct val="100000"/>
              </a:lnSpc>
              <a:spcBef>
                <a:spcPts val="1001"/>
              </a:spcBef>
              <a:buClr>
                <a:srgbClr val="90C226"/>
              </a:buClr>
              <a:buSzPct val="80000"/>
              <a:buFont typeface="Wingdings 3" charset="2"/>
              <a:buChar char=""/>
            </a:pPr>
            <a:r>
              <a:rPr lang="fr-FR" sz="2400" b="1" u="sng" strike="noStrike" spc="-1" dirty="0">
                <a:solidFill>
                  <a:srgbClr val="404040"/>
                </a:solidFill>
                <a:uFillTx/>
                <a:latin typeface="Trebuchet MS"/>
                <a:ea typeface="DejaVu Sans"/>
              </a:rPr>
              <a:t>Plan possible :</a:t>
            </a:r>
            <a:r>
              <a:rPr lang="fr-FR" sz="2400" b="0" strike="noStrike" spc="-1" dirty="0">
                <a:solidFill>
                  <a:srgbClr val="404040"/>
                </a:solidFill>
                <a:latin typeface="Trebuchet MS"/>
                <a:ea typeface="DejaVu Sans"/>
              </a:rPr>
              <a:t> </a:t>
            </a:r>
            <a:endParaRPr lang="fr-FR" sz="2400" b="0" strike="noStrike" spc="-1" dirty="0">
              <a:latin typeface="Arial"/>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Introduction</a:t>
            </a:r>
            <a:r>
              <a:rPr lang="fr-FR" sz="2400" b="0" strike="noStrike" spc="-1" dirty="0">
                <a:solidFill>
                  <a:srgbClr val="404040"/>
                </a:solidFill>
                <a:latin typeface="Calibri" panose="020F0502020204030204" pitchFamily="34" charset="0"/>
                <a:ea typeface="DejaVu Sans"/>
              </a:rPr>
              <a:t> : Ma démarche : mon choix, mon intérêt pour ce thème, les étapes du projet, les disciplines concernées, les visites effectuées, les lieux de mémoire.</a:t>
            </a:r>
          </a:p>
          <a:p>
            <a:pPr lvl="1">
              <a:spcBef>
                <a:spcPts val="1001"/>
              </a:spcBef>
              <a:tabLst>
                <a:tab pos="0" algn="l"/>
              </a:tabLst>
            </a:pPr>
            <a:endParaRPr lang="fr-FR" sz="2400" b="0" strike="noStrike" spc="-1" dirty="0">
              <a:solidFill>
                <a:srgbClr val="404040"/>
              </a:solidFill>
              <a:latin typeface="Calibri" panose="020F0502020204030204" pitchFamily="34" charset="0"/>
              <a:ea typeface="DejaVu Sans"/>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Partie 1</a:t>
            </a:r>
            <a:r>
              <a:rPr lang="fr-FR" sz="2400" spc="-1" dirty="0">
                <a:solidFill>
                  <a:srgbClr val="404040"/>
                </a:solidFill>
                <a:latin typeface="Calibri" panose="020F0502020204030204" pitchFamily="34" charset="0"/>
                <a:ea typeface="DejaVu Sans"/>
              </a:rPr>
              <a:t> : les combats, la défaite, le régime de vichy et la collaboration.</a:t>
            </a: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Partie 2</a:t>
            </a:r>
            <a:r>
              <a:rPr lang="fr-FR" sz="2400" spc="-1" dirty="0">
                <a:solidFill>
                  <a:srgbClr val="404040"/>
                </a:solidFill>
                <a:latin typeface="Calibri" panose="020F0502020204030204" pitchFamily="34" charset="0"/>
                <a:ea typeface="DejaVu Sans"/>
              </a:rPr>
              <a:t> : La Résistance et la Libération de la ville.</a:t>
            </a:r>
          </a:p>
          <a:p>
            <a:pPr lvl="1">
              <a:spcBef>
                <a:spcPts val="1001"/>
              </a:spcBef>
              <a:tabLst>
                <a:tab pos="0" algn="l"/>
              </a:tabLst>
            </a:pPr>
            <a:endParaRPr lang="fr-FR" sz="2400" b="0" strike="noStrike" spc="-1" dirty="0">
              <a:latin typeface="Calibri" panose="020F0502020204030204" pitchFamily="34" charset="0"/>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Conclusion</a:t>
            </a:r>
            <a:r>
              <a:rPr lang="fr-FR" sz="2400" b="0" strike="noStrike" spc="-1" dirty="0">
                <a:solidFill>
                  <a:srgbClr val="404040"/>
                </a:solidFill>
                <a:latin typeface="Calibri" panose="020F0502020204030204" pitchFamily="34" charset="0"/>
                <a:ea typeface="DejaVu Sans"/>
              </a:rPr>
              <a:t> : Les difficultés rencontrées, les temps forts. </a:t>
            </a:r>
            <a:r>
              <a:rPr lang="fr-FR" sz="2400" spc="-1" dirty="0">
                <a:solidFill>
                  <a:srgbClr val="404040"/>
                </a:solidFill>
                <a:latin typeface="Calibri" panose="020F0502020204030204" pitchFamily="34" charset="0"/>
                <a:ea typeface="DejaVu Sans"/>
              </a:rPr>
              <a:t>Ce que j’ai découvert appris sur Voiron</a:t>
            </a:r>
            <a:endParaRPr lang="fr-FR" sz="2400" b="0" strike="noStrike" spc="-1" dirty="0">
              <a:latin typeface="Arial"/>
            </a:endParaRPr>
          </a:p>
        </p:txBody>
      </p:sp>
      <p:pic>
        <p:nvPicPr>
          <p:cNvPr id="3" name="Image 2">
            <a:extLst>
              <a:ext uri="{FF2B5EF4-FFF2-40B4-BE49-F238E27FC236}">
                <a16:creationId xmlns:a16="http://schemas.microsoft.com/office/drawing/2014/main" id="{F85092C9-71AB-4864-9403-1BDBC3BEC3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424" y="3645024"/>
            <a:ext cx="1944216" cy="2708721"/>
          </a:xfrm>
          <a:prstGeom prst="rect">
            <a:avLst/>
          </a:prstGeom>
        </p:spPr>
      </p:pic>
      <p:pic>
        <p:nvPicPr>
          <p:cNvPr id="5" name="Image 4">
            <a:extLst>
              <a:ext uri="{FF2B5EF4-FFF2-40B4-BE49-F238E27FC236}">
                <a16:creationId xmlns:a16="http://schemas.microsoft.com/office/drawing/2014/main" id="{C1EC7BCA-0210-40DF-B5CA-F55CE37270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90535">
            <a:off x="9565528" y="1697180"/>
            <a:ext cx="2488864" cy="1194232"/>
          </a:xfrm>
          <a:prstGeom prst="rect">
            <a:avLst/>
          </a:prstGeom>
        </p:spPr>
      </p:pic>
      <p:pic>
        <p:nvPicPr>
          <p:cNvPr id="7" name="Image 6">
            <a:extLst>
              <a:ext uri="{FF2B5EF4-FFF2-40B4-BE49-F238E27FC236}">
                <a16:creationId xmlns:a16="http://schemas.microsoft.com/office/drawing/2014/main" id="{60052D00-803F-4F51-ABEE-A0E92577B2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9376" y="658410"/>
            <a:ext cx="1500082" cy="663219"/>
          </a:xfrm>
          <a:prstGeom prst="rect">
            <a:avLst/>
          </a:prstGeom>
        </p:spPr>
      </p:pic>
      <p:pic>
        <p:nvPicPr>
          <p:cNvPr id="8" name="Image 7">
            <a:extLst>
              <a:ext uri="{FF2B5EF4-FFF2-40B4-BE49-F238E27FC236}">
                <a16:creationId xmlns:a16="http://schemas.microsoft.com/office/drawing/2014/main" id="{7722B2F8-B215-466E-A5FE-34FE7A6A9C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18551" y="432226"/>
            <a:ext cx="2382818" cy="679804"/>
          </a:xfrm>
          <a:prstGeom prst="rect">
            <a:avLst/>
          </a:prstGeom>
        </p:spPr>
      </p:pic>
    </p:spTree>
    <p:extLst>
      <p:ext uri="{BB962C8B-B14F-4D97-AF65-F5344CB8AC3E}">
        <p14:creationId xmlns:p14="http://schemas.microsoft.com/office/powerpoint/2010/main" val="3447499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8D9DDE-F833-4250-90E5-FB70A22D7244}"/>
              </a:ext>
            </a:extLst>
          </p:cNvPr>
          <p:cNvSpPr>
            <a:spLocks noGrp="1"/>
          </p:cNvSpPr>
          <p:nvPr>
            <p:ph type="title"/>
          </p:nvPr>
        </p:nvSpPr>
        <p:spPr/>
        <p:txBody>
          <a:bodyPr/>
          <a:lstStyle/>
          <a:p>
            <a:pPr marL="0" marR="0" lvl="0" indent="0" algn="ctr" defTabSz="914400" rtl="0" eaLnBrk="1" fontAlgn="auto" latinLnBrk="0" hangingPunct="1">
              <a:lnSpc>
                <a:spcPct val="100000"/>
              </a:lnSpc>
              <a:spcBef>
                <a:spcPts val="0"/>
              </a:spcBef>
              <a:spcAft>
                <a:spcPts val="0"/>
              </a:spcAft>
              <a:tabLst/>
              <a:defRPr/>
            </a:pPr>
            <a:r>
              <a:rPr lang="fr-FR" sz="3600" b="1" u="sng" kern="1200" spc="-1" dirty="0">
                <a:solidFill>
                  <a:srgbClr val="90C226"/>
                </a:solidFill>
                <a:latin typeface="Trebuchet MS"/>
                <a:ea typeface="DejaVu Sans"/>
                <a:cs typeface="DejaVu Sans"/>
              </a:rPr>
              <a:t>PARCOURS SANTE</a:t>
            </a:r>
            <a:br>
              <a:rPr lang="fr-FR" sz="3600" kern="1200" spc="-1" dirty="0">
                <a:solidFill>
                  <a:prstClr val="black"/>
                </a:solidFill>
                <a:latin typeface="Arial"/>
                <a:ea typeface="DejaVu Sans"/>
                <a:cs typeface="DejaVu Sans"/>
              </a:rPr>
            </a:br>
            <a:endParaRPr lang="fr-FR" dirty="0"/>
          </a:p>
        </p:txBody>
      </p:sp>
      <p:sp>
        <p:nvSpPr>
          <p:cNvPr id="4" name="CustomShape 2">
            <a:extLst>
              <a:ext uri="{FF2B5EF4-FFF2-40B4-BE49-F238E27FC236}">
                <a16:creationId xmlns:a16="http://schemas.microsoft.com/office/drawing/2014/main" id="{9904A8AB-0E0F-4662-8F75-873DDE65D208}"/>
              </a:ext>
            </a:extLst>
          </p:cNvPr>
          <p:cNvSpPr>
            <a:spLocks noGrp="1"/>
          </p:cNvSpPr>
          <p:nvPr>
            <p:ph type="subTitle"/>
          </p:nvPr>
        </p:nvSpPr>
        <p:spPr>
          <a:xfrm>
            <a:off x="488364" y="1081950"/>
            <a:ext cx="9145016" cy="5315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marL="343080" indent="-342000">
              <a:lnSpc>
                <a:spcPct val="120000"/>
              </a:lnSpc>
              <a:spcBef>
                <a:spcPts val="1001"/>
              </a:spcBef>
              <a:buClr>
                <a:srgbClr val="90C226"/>
              </a:buClr>
              <a:buSzPct val="80000"/>
              <a:buFont typeface="Wingdings 3" charset="2"/>
              <a:buChar char=""/>
            </a:pPr>
            <a:r>
              <a:rPr lang="fr-FR" sz="2400" b="1" u="sng" strike="noStrike" spc="-1" dirty="0">
                <a:solidFill>
                  <a:srgbClr val="404040"/>
                </a:solidFill>
                <a:uFillTx/>
                <a:latin typeface="Trebuchet MS"/>
                <a:ea typeface="DejaVu Sans"/>
              </a:rPr>
              <a:t>Problématique</a:t>
            </a:r>
            <a:r>
              <a:rPr lang="fr-FR" sz="2400" b="0" strike="noStrike" spc="-1" dirty="0">
                <a:solidFill>
                  <a:srgbClr val="404040"/>
                </a:solidFill>
                <a:latin typeface="Trebuchet MS"/>
                <a:ea typeface="DejaVu Sans"/>
              </a:rPr>
              <a:t> : </a:t>
            </a:r>
            <a:r>
              <a:rPr lang="fr-FR" sz="2000" b="0" strike="noStrike" spc="-1" dirty="0">
                <a:solidFill>
                  <a:srgbClr val="404040"/>
                </a:solidFill>
                <a:latin typeface="Trebuchet MS"/>
                <a:ea typeface="DejaVu Sans"/>
              </a:rPr>
              <a:t>comment mes apprentissages, les actions organisées par le collège et mes expériences personnelles ont fait évoluer ma connaissance de la/ma santé </a:t>
            </a:r>
          </a:p>
          <a:p>
            <a:pPr marL="343080" indent="-342000">
              <a:lnSpc>
                <a:spcPct val="120000"/>
              </a:lnSpc>
              <a:spcBef>
                <a:spcPts val="1001"/>
              </a:spcBef>
              <a:buClr>
                <a:srgbClr val="90C226"/>
              </a:buClr>
              <a:buSzPct val="80000"/>
              <a:buFont typeface="Wingdings 3" charset="2"/>
              <a:buChar char=""/>
            </a:pPr>
            <a:r>
              <a:rPr lang="fr-FR" sz="2400" b="1" u="sng" strike="noStrike" spc="-1" dirty="0">
                <a:solidFill>
                  <a:srgbClr val="404040"/>
                </a:solidFill>
                <a:uFillTx/>
                <a:latin typeface="Trebuchet MS"/>
                <a:ea typeface="DejaVu Sans"/>
              </a:rPr>
              <a:t>Plan possible :</a:t>
            </a:r>
            <a:r>
              <a:rPr lang="fr-FR" sz="2400" b="0" strike="noStrike" spc="-1" dirty="0">
                <a:solidFill>
                  <a:srgbClr val="404040"/>
                </a:solidFill>
                <a:latin typeface="Trebuchet MS"/>
                <a:ea typeface="DejaVu Sans"/>
              </a:rPr>
              <a:t> </a:t>
            </a:r>
            <a:endParaRPr lang="fr-FR" sz="2400" b="0" strike="noStrike" spc="-1" dirty="0">
              <a:latin typeface="Arial"/>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Introduction</a:t>
            </a:r>
            <a:r>
              <a:rPr lang="fr-FR" sz="2400" b="0" strike="noStrike" spc="-1" dirty="0">
                <a:solidFill>
                  <a:srgbClr val="404040"/>
                </a:solidFill>
                <a:latin typeface="Calibri" panose="020F0502020204030204" pitchFamily="34" charset="0"/>
                <a:ea typeface="DejaVu Sans"/>
              </a:rPr>
              <a:t> : je me présente</a:t>
            </a:r>
            <a:endParaRPr lang="fr-FR" sz="2400" b="0" strike="noStrike" spc="-1" dirty="0">
              <a:latin typeface="Calibri" panose="020F0502020204030204" pitchFamily="34" charset="0"/>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Partie 1</a:t>
            </a:r>
            <a:r>
              <a:rPr lang="fr-FR" sz="2400" spc="-1" dirty="0">
                <a:solidFill>
                  <a:srgbClr val="404040"/>
                </a:solidFill>
                <a:latin typeface="Calibri" panose="020F0502020204030204" pitchFamily="34" charset="0"/>
                <a:ea typeface="DejaVu Sans"/>
              </a:rPr>
              <a:t> : je présente des actions/des apprentissages vécu(e)s au collège </a:t>
            </a:r>
            <a:endParaRPr lang="fr-FR" sz="2400" b="0" strike="noStrike" spc="-1" dirty="0">
              <a:latin typeface="Calibri" panose="020F0502020204030204" pitchFamily="34" charset="0"/>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Partie 2</a:t>
            </a:r>
            <a:r>
              <a:rPr lang="fr-FR" sz="2400" spc="-1" dirty="0">
                <a:solidFill>
                  <a:srgbClr val="404040"/>
                </a:solidFill>
                <a:latin typeface="Calibri" panose="020F0502020204030204" pitchFamily="34" charset="0"/>
                <a:ea typeface="DejaVu Sans"/>
              </a:rPr>
              <a:t> :</a:t>
            </a:r>
            <a:r>
              <a:rPr lang="fr-FR" sz="2400" b="0" strike="noStrike" spc="-1" dirty="0">
                <a:solidFill>
                  <a:srgbClr val="404040"/>
                </a:solidFill>
                <a:latin typeface="Calibri" panose="020F0502020204030204" pitchFamily="34" charset="0"/>
                <a:ea typeface="DejaVu Sans"/>
              </a:rPr>
              <a:t> </a:t>
            </a:r>
            <a:r>
              <a:rPr lang="fr-FR" sz="2400" spc="-1" dirty="0">
                <a:solidFill>
                  <a:srgbClr val="404040"/>
                </a:solidFill>
                <a:latin typeface="Calibri" panose="020F0502020204030204" pitchFamily="34" charset="0"/>
                <a:ea typeface="DejaVu Sans"/>
              </a:rPr>
              <a:t>je fais des liens avec une/des expérience(s) personnelle(s)</a:t>
            </a:r>
            <a:endParaRPr lang="fr-FR" sz="2400" b="0" strike="noStrike" spc="-1" dirty="0">
              <a:solidFill>
                <a:srgbClr val="404040"/>
              </a:solidFill>
              <a:latin typeface="Calibri" panose="020F0502020204030204" pitchFamily="34" charset="0"/>
              <a:ea typeface="DejaVu Sans"/>
            </a:endParaRPr>
          </a:p>
          <a:p>
            <a:pPr marL="742950" lvl="1" indent="-285750">
              <a:spcBef>
                <a:spcPts val="1001"/>
              </a:spcBef>
              <a:buFont typeface="Wingdings" panose="05000000000000000000" pitchFamily="2" charset="2"/>
              <a:buChar char="§"/>
              <a:tabLst>
                <a:tab pos="0" algn="l"/>
              </a:tabLst>
            </a:pPr>
            <a:r>
              <a:rPr lang="fr-FR" sz="2400" b="1" i="1" u="sng" strike="noStrike" spc="-1" dirty="0">
                <a:solidFill>
                  <a:srgbClr val="404040"/>
                </a:solidFill>
                <a:uFillTx/>
                <a:latin typeface="Calibri" panose="020F0502020204030204" pitchFamily="34" charset="0"/>
                <a:ea typeface="DejaVu Sans"/>
              </a:rPr>
              <a:t>Conclusion</a:t>
            </a:r>
            <a:r>
              <a:rPr lang="fr-FR" sz="2400" i="1" u="sng" spc="-1" dirty="0">
                <a:solidFill>
                  <a:srgbClr val="404040"/>
                </a:solidFill>
                <a:uFillTx/>
                <a:latin typeface="Calibri" panose="020F0502020204030204" pitchFamily="34" charset="0"/>
                <a:ea typeface="DejaVu Sans"/>
              </a:rPr>
              <a:t> : </a:t>
            </a:r>
            <a:r>
              <a:rPr lang="fr-FR" sz="2400" i="1" spc="-1" dirty="0">
                <a:solidFill>
                  <a:srgbClr val="404040"/>
                </a:solidFill>
                <a:uFillTx/>
                <a:latin typeface="Calibri" panose="020F0502020204030204" pitchFamily="34" charset="0"/>
                <a:ea typeface="DejaVu Sans"/>
              </a:rPr>
              <a:t>je montre comment ce parcours a fait évoluer ma connaissance/compréhension de la/ma santé</a:t>
            </a:r>
            <a:endParaRPr lang="fr-FR" sz="2400" b="0" strike="noStrike" spc="-1" dirty="0">
              <a:solidFill>
                <a:srgbClr val="404040"/>
              </a:solidFill>
              <a:latin typeface="Calibri" panose="020F0502020204030204" pitchFamily="34" charset="0"/>
              <a:ea typeface="DejaVu Sans"/>
            </a:endParaRPr>
          </a:p>
        </p:txBody>
      </p:sp>
      <p:sp>
        <p:nvSpPr>
          <p:cNvPr id="5" name="ZoneTexte 4">
            <a:extLst>
              <a:ext uri="{FF2B5EF4-FFF2-40B4-BE49-F238E27FC236}">
                <a16:creationId xmlns:a16="http://schemas.microsoft.com/office/drawing/2014/main" id="{569E6893-E261-4D77-8002-4E8F46FE3F8A}"/>
              </a:ext>
            </a:extLst>
          </p:cNvPr>
          <p:cNvSpPr txBox="1"/>
          <p:nvPr/>
        </p:nvSpPr>
        <p:spPr>
          <a:xfrm>
            <a:off x="1629648" y="906319"/>
            <a:ext cx="6840760" cy="461665"/>
          </a:xfrm>
          <a:prstGeom prst="rect">
            <a:avLst/>
          </a:prstGeom>
          <a:noFill/>
        </p:spPr>
        <p:txBody>
          <a:bodyPr wrap="square" rtlCol="0">
            <a:spAutoFit/>
          </a:bodyPr>
          <a:lstStyle/>
          <a:p>
            <a:r>
              <a:rPr lang="fr-FR" dirty="0"/>
              <a:t>Clique </a:t>
            </a:r>
            <a:r>
              <a:rPr lang="fr-FR" sz="2400" b="1" dirty="0">
                <a:hlinkClick r:id="rId2"/>
              </a:rPr>
              <a:t>ICI</a:t>
            </a:r>
            <a:r>
              <a:rPr lang="fr-FR" dirty="0"/>
              <a:t> pour découvrir le détail du Parcours Santé au collège</a:t>
            </a:r>
          </a:p>
        </p:txBody>
      </p:sp>
      <p:pic>
        <p:nvPicPr>
          <p:cNvPr id="3" name="Image 2">
            <a:extLst>
              <a:ext uri="{FF2B5EF4-FFF2-40B4-BE49-F238E27FC236}">
                <a16:creationId xmlns:a16="http://schemas.microsoft.com/office/drawing/2014/main" id="{C4F8B234-960B-494B-B270-0DCF1DC4137F}"/>
              </a:ext>
            </a:extLst>
          </p:cNvPr>
          <p:cNvPicPr>
            <a:picLocks noChangeAspect="1"/>
          </p:cNvPicPr>
          <p:nvPr/>
        </p:nvPicPr>
        <p:blipFill>
          <a:blip r:embed="rId3"/>
          <a:stretch>
            <a:fillRect/>
          </a:stretch>
        </p:blipFill>
        <p:spPr>
          <a:xfrm rot="20392741">
            <a:off x="9745105" y="1408051"/>
            <a:ext cx="1768244" cy="1089364"/>
          </a:xfrm>
          <a:prstGeom prst="rect">
            <a:avLst/>
          </a:prstGeom>
        </p:spPr>
      </p:pic>
      <p:pic>
        <p:nvPicPr>
          <p:cNvPr id="6" name="Image 5">
            <a:extLst>
              <a:ext uri="{FF2B5EF4-FFF2-40B4-BE49-F238E27FC236}">
                <a16:creationId xmlns:a16="http://schemas.microsoft.com/office/drawing/2014/main" id="{F17A2F8A-5176-4461-A0DB-8F89FFF48E96}"/>
              </a:ext>
            </a:extLst>
          </p:cNvPr>
          <p:cNvPicPr>
            <a:picLocks noChangeAspect="1"/>
          </p:cNvPicPr>
          <p:nvPr/>
        </p:nvPicPr>
        <p:blipFill>
          <a:blip r:embed="rId4"/>
          <a:stretch>
            <a:fillRect/>
          </a:stretch>
        </p:blipFill>
        <p:spPr>
          <a:xfrm rot="1070195">
            <a:off x="9603882" y="4998078"/>
            <a:ext cx="2267266" cy="1162212"/>
          </a:xfrm>
          <a:prstGeom prst="rect">
            <a:avLst/>
          </a:prstGeom>
        </p:spPr>
      </p:pic>
      <p:pic>
        <p:nvPicPr>
          <p:cNvPr id="7" name="Image 6">
            <a:extLst>
              <a:ext uri="{FF2B5EF4-FFF2-40B4-BE49-F238E27FC236}">
                <a16:creationId xmlns:a16="http://schemas.microsoft.com/office/drawing/2014/main" id="{6E8856A9-37D4-448E-BF6F-92BC29B876BE}"/>
              </a:ext>
            </a:extLst>
          </p:cNvPr>
          <p:cNvPicPr>
            <a:picLocks noChangeAspect="1"/>
          </p:cNvPicPr>
          <p:nvPr/>
        </p:nvPicPr>
        <p:blipFill>
          <a:blip r:embed="rId5"/>
          <a:stretch>
            <a:fillRect/>
          </a:stretch>
        </p:blipFill>
        <p:spPr>
          <a:xfrm>
            <a:off x="9722645" y="3033370"/>
            <a:ext cx="1996757" cy="1361425"/>
          </a:xfrm>
          <a:prstGeom prst="rect">
            <a:avLst/>
          </a:prstGeom>
        </p:spPr>
      </p:pic>
      <p:pic>
        <p:nvPicPr>
          <p:cNvPr id="8" name="Image 7">
            <a:extLst>
              <a:ext uri="{FF2B5EF4-FFF2-40B4-BE49-F238E27FC236}">
                <a16:creationId xmlns:a16="http://schemas.microsoft.com/office/drawing/2014/main" id="{0B28835B-6460-4986-B894-892BFF036298}"/>
              </a:ext>
            </a:extLst>
          </p:cNvPr>
          <p:cNvPicPr>
            <a:picLocks noChangeAspect="1"/>
          </p:cNvPicPr>
          <p:nvPr/>
        </p:nvPicPr>
        <p:blipFill>
          <a:blip r:embed="rId6"/>
          <a:stretch>
            <a:fillRect/>
          </a:stretch>
        </p:blipFill>
        <p:spPr>
          <a:xfrm>
            <a:off x="7089092" y="5783753"/>
            <a:ext cx="2305372" cy="1047896"/>
          </a:xfrm>
          <a:prstGeom prst="rect">
            <a:avLst/>
          </a:prstGeom>
        </p:spPr>
      </p:pic>
      <p:pic>
        <p:nvPicPr>
          <p:cNvPr id="9" name="Image 8">
            <a:extLst>
              <a:ext uri="{FF2B5EF4-FFF2-40B4-BE49-F238E27FC236}">
                <a16:creationId xmlns:a16="http://schemas.microsoft.com/office/drawing/2014/main" id="{F434D7A2-4375-4041-BB6A-8B8151BED678}"/>
              </a:ext>
            </a:extLst>
          </p:cNvPr>
          <p:cNvPicPr>
            <a:picLocks noChangeAspect="1"/>
          </p:cNvPicPr>
          <p:nvPr/>
        </p:nvPicPr>
        <p:blipFill>
          <a:blip r:embed="rId7"/>
          <a:stretch>
            <a:fillRect/>
          </a:stretch>
        </p:blipFill>
        <p:spPr>
          <a:xfrm>
            <a:off x="8946042" y="238816"/>
            <a:ext cx="2743583" cy="914528"/>
          </a:xfrm>
          <a:prstGeom prst="rect">
            <a:avLst/>
          </a:prstGeom>
        </p:spPr>
      </p:pic>
      <p:pic>
        <p:nvPicPr>
          <p:cNvPr id="10" name="Image 9">
            <a:extLst>
              <a:ext uri="{FF2B5EF4-FFF2-40B4-BE49-F238E27FC236}">
                <a16:creationId xmlns:a16="http://schemas.microsoft.com/office/drawing/2014/main" id="{DF90133D-19C2-4287-9B86-326F8CBE61C1}"/>
              </a:ext>
            </a:extLst>
          </p:cNvPr>
          <p:cNvPicPr>
            <a:picLocks noChangeAspect="1"/>
          </p:cNvPicPr>
          <p:nvPr/>
        </p:nvPicPr>
        <p:blipFill>
          <a:blip r:embed="rId8"/>
          <a:stretch>
            <a:fillRect/>
          </a:stretch>
        </p:blipFill>
        <p:spPr>
          <a:xfrm>
            <a:off x="6453013" y="2701109"/>
            <a:ext cx="2511770" cy="664522"/>
          </a:xfrm>
          <a:prstGeom prst="rect">
            <a:avLst/>
          </a:prstGeom>
        </p:spPr>
      </p:pic>
    </p:spTree>
    <p:extLst>
      <p:ext uri="{BB962C8B-B14F-4D97-AF65-F5344CB8AC3E}">
        <p14:creationId xmlns:p14="http://schemas.microsoft.com/office/powerpoint/2010/main" val="1484318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480" y="273600"/>
            <a:ext cx="10972440" cy="1144800"/>
          </a:xfrm>
        </p:spPr>
        <p:txBody>
          <a:bodyPr/>
          <a:lstStyle/>
          <a:p>
            <a:pPr marL="0" marR="0" lvl="0" indent="0" defTabSz="914400" rtl="0" eaLnBrk="1" fontAlgn="auto" latinLnBrk="0" hangingPunct="1">
              <a:lnSpc>
                <a:spcPct val="100000"/>
              </a:lnSpc>
              <a:spcBef>
                <a:spcPts val="0"/>
              </a:spcBef>
              <a:spcAft>
                <a:spcPts val="0"/>
              </a:spcAft>
              <a:tabLst/>
              <a:defRPr/>
            </a:pPr>
            <a:r>
              <a:rPr kumimoji="0" lang="fr-FR" sz="4000" b="0" i="0" u="sng" strike="noStrike" kern="1200" cap="none" spc="-1" normalizeH="0" baseline="0" noProof="0" dirty="0">
                <a:ln>
                  <a:noFill/>
                </a:ln>
                <a:solidFill>
                  <a:srgbClr val="90C226"/>
                </a:solidFill>
                <a:effectLst/>
                <a:uLnTx/>
                <a:uFillTx/>
                <a:latin typeface="Trebuchet MS"/>
                <a:ea typeface="DejaVu Sans"/>
                <a:cs typeface="DejaVu Sans"/>
              </a:rPr>
              <a:t>Le parcours citoyen</a:t>
            </a:r>
            <a:br>
              <a:rPr kumimoji="0" lang="fr-FR" sz="4000" b="0" i="0" u="none" strike="noStrike" kern="1200" cap="none" spc="-1" normalizeH="0" baseline="0" noProof="0" dirty="0">
                <a:ln>
                  <a:noFill/>
                </a:ln>
                <a:solidFill>
                  <a:prstClr val="black"/>
                </a:solidFill>
                <a:effectLst/>
                <a:uLnTx/>
                <a:uFillTx/>
                <a:latin typeface="Arial"/>
                <a:ea typeface="DejaVu Sans"/>
                <a:cs typeface="DejaVu Sans"/>
              </a:rPr>
            </a:br>
            <a:br>
              <a:rPr lang="fr-FR" dirty="0"/>
            </a:br>
            <a:endParaRPr lang="fr-FR" dirty="0"/>
          </a:p>
        </p:txBody>
      </p:sp>
      <p:sp>
        <p:nvSpPr>
          <p:cNvPr id="3" name="Sous-titre 2"/>
          <p:cNvSpPr>
            <a:spLocks noGrp="1"/>
          </p:cNvSpPr>
          <p:nvPr>
            <p:ph type="subTitle"/>
          </p:nvPr>
        </p:nvSpPr>
        <p:spPr>
          <a:xfrm>
            <a:off x="362371" y="2395455"/>
            <a:ext cx="9649072" cy="4752528"/>
          </a:xfrm>
        </p:spPr>
        <p:txBody>
          <a:bodyPr/>
          <a:lstStyle/>
          <a:p>
            <a:pPr marL="343080" marR="0" lvl="0" indent="-342000" algn="l" defTabSz="914400" rtl="0" eaLnBrk="1" fontAlgn="auto" latinLnBrk="0" hangingPunct="1">
              <a:lnSpc>
                <a:spcPct val="100000"/>
              </a:lnSpc>
              <a:spcBef>
                <a:spcPts val="1001"/>
              </a:spcBef>
              <a:spcAft>
                <a:spcPts val="0"/>
              </a:spcAft>
              <a:buClr>
                <a:srgbClr val="90C226"/>
              </a:buClr>
              <a:buSzPct val="80000"/>
              <a:buFont typeface="Wingdings 3" charset="2"/>
              <a:buChar char=""/>
              <a:tabLst/>
              <a:defRPr/>
            </a:pPr>
            <a:r>
              <a:rPr kumimoji="0" lang="fr-FR" sz="2000" b="1" i="0" u="sng" strike="noStrike" kern="1200" cap="none" spc="-1" normalizeH="0" baseline="0" noProof="0" dirty="0">
                <a:ln>
                  <a:noFill/>
                </a:ln>
                <a:solidFill>
                  <a:srgbClr val="404040"/>
                </a:solidFill>
                <a:effectLst/>
                <a:uLnTx/>
                <a:uFillTx/>
                <a:latin typeface="Times New Roman"/>
                <a:ea typeface="DejaVu Sans"/>
                <a:cs typeface="DejaVu Sans"/>
              </a:rPr>
              <a:t>Problématique</a:t>
            </a:r>
            <a:r>
              <a:rPr kumimoji="0" lang="fr-FR" sz="2000" b="0" i="0" u="none" strike="noStrike" kern="1200" cap="none" spc="-1" normalizeH="0" baseline="0" noProof="0" dirty="0">
                <a:ln>
                  <a:noFill/>
                </a:ln>
                <a:solidFill>
                  <a:srgbClr val="404040"/>
                </a:solidFill>
                <a:effectLst/>
                <a:uLnTx/>
                <a:uFillTx/>
                <a:latin typeface="Times New Roman"/>
                <a:ea typeface="DejaVu Sans"/>
                <a:cs typeface="DejaVu Sans"/>
              </a:rPr>
              <a:t> : comment les enseignements</a:t>
            </a:r>
            <a:r>
              <a:rPr lang="fr-FR" sz="2000" kern="1200" spc="-1" dirty="0">
                <a:solidFill>
                  <a:srgbClr val="404040"/>
                </a:solidFill>
                <a:latin typeface="Times New Roman"/>
                <a:ea typeface="DejaVu Sans"/>
                <a:cs typeface="DejaVu Sans"/>
              </a:rPr>
              <a:t>, les actions</a:t>
            </a:r>
            <a:r>
              <a:rPr kumimoji="0" lang="fr-FR" sz="2000" b="0" i="0" u="none" strike="noStrike" kern="1200" cap="none" spc="-1" normalizeH="0" baseline="0" noProof="0" dirty="0">
                <a:ln>
                  <a:noFill/>
                </a:ln>
                <a:solidFill>
                  <a:srgbClr val="404040"/>
                </a:solidFill>
                <a:effectLst/>
                <a:uLnTx/>
                <a:uFillTx/>
                <a:latin typeface="Times New Roman"/>
                <a:ea typeface="DejaVu Sans"/>
                <a:cs typeface="DejaVu Sans"/>
              </a:rPr>
              <a:t> proposées au collège et mon expérience</a:t>
            </a:r>
            <a:r>
              <a:rPr kumimoji="0" lang="fr-FR" sz="2000" b="0" i="0" u="none" strike="noStrike" kern="1200" cap="none" spc="-1" normalizeH="0" noProof="0" dirty="0">
                <a:ln>
                  <a:noFill/>
                </a:ln>
                <a:solidFill>
                  <a:srgbClr val="404040"/>
                </a:solidFill>
                <a:effectLst/>
                <a:uLnTx/>
                <a:uFillTx/>
                <a:latin typeface="Times New Roman"/>
                <a:ea typeface="DejaVu Sans"/>
                <a:cs typeface="DejaVu Sans"/>
              </a:rPr>
              <a:t> de l’</a:t>
            </a:r>
            <a:r>
              <a:rPr kumimoji="0" lang="fr-FR" sz="2000" b="0" i="0" u="none" strike="noStrike" kern="1200" cap="none" spc="-1" normalizeH="0" baseline="0" noProof="0" dirty="0">
                <a:ln>
                  <a:noFill/>
                </a:ln>
                <a:solidFill>
                  <a:srgbClr val="404040"/>
                </a:solidFill>
                <a:effectLst/>
                <a:uLnTx/>
                <a:uFillTx/>
                <a:latin typeface="Times New Roman"/>
                <a:ea typeface="DejaVu Sans"/>
                <a:cs typeface="DejaVu Sans"/>
              </a:rPr>
              <a:t>engagement ont fait évoluer ma formation de citoyen ? </a:t>
            </a:r>
          </a:p>
          <a:p>
            <a:pPr marL="343080" marR="0" lvl="0" indent="-342000" algn="l" defTabSz="914400" rtl="0" eaLnBrk="1" fontAlgn="auto" latinLnBrk="0" hangingPunct="1">
              <a:lnSpc>
                <a:spcPct val="100000"/>
              </a:lnSpc>
              <a:spcBef>
                <a:spcPts val="1001"/>
              </a:spcBef>
              <a:spcAft>
                <a:spcPts val="0"/>
              </a:spcAft>
              <a:buClr>
                <a:srgbClr val="90C226"/>
              </a:buClr>
              <a:buSzPct val="80000"/>
              <a:buFont typeface="Wingdings 3" charset="2"/>
              <a:buChar char=""/>
              <a:tabLst/>
              <a:defRPr/>
            </a:pPr>
            <a:r>
              <a:rPr kumimoji="0" lang="fr-FR" sz="2000" b="1" i="0" u="sng" strike="noStrike" kern="1200" cap="none" spc="-1" normalizeH="0" baseline="0" noProof="0" dirty="0">
                <a:ln>
                  <a:noFill/>
                </a:ln>
                <a:solidFill>
                  <a:srgbClr val="404040"/>
                </a:solidFill>
                <a:effectLst/>
                <a:uLnTx/>
                <a:uFillTx/>
                <a:latin typeface="Calibri"/>
                <a:ea typeface="Calibri"/>
                <a:cs typeface="DejaVu Sans"/>
              </a:rPr>
              <a:t>Plan possible :</a:t>
            </a:r>
            <a:endParaRPr kumimoji="0" lang="fr-FR" sz="2000" b="0" i="0" u="none" strike="noStrike" kern="1200" cap="none" spc="-1" normalizeH="0" baseline="0" noProof="0" dirty="0">
              <a:ln>
                <a:noFill/>
              </a:ln>
              <a:solidFill>
                <a:prstClr val="black"/>
              </a:solidFill>
              <a:effectLst/>
              <a:uLnTx/>
              <a:uFillTx/>
              <a:latin typeface="Arial"/>
              <a:ea typeface="DejaVu Sans"/>
              <a:cs typeface="DejaVu Sans"/>
            </a:endParaRPr>
          </a:p>
          <a:p>
            <a:pPr marL="801180" marR="0" lvl="1" indent="-342900" algn="l" defTabSz="914400" rtl="0" eaLnBrk="1" fontAlgn="auto" latinLnBrk="0" hangingPunct="1">
              <a:lnSpc>
                <a:spcPct val="100000"/>
              </a:lnSpc>
              <a:spcBef>
                <a:spcPts val="1001"/>
              </a:spcBef>
              <a:spcAft>
                <a:spcPts val="0"/>
              </a:spcAft>
              <a:buClr>
                <a:srgbClr val="90C226"/>
              </a:buClr>
              <a:buSzPct val="80000"/>
              <a:buFont typeface="Wingdings" panose="05000000000000000000" pitchFamily="2" charset="2"/>
              <a:buChar char="§"/>
              <a:tabLst/>
              <a:defRPr/>
            </a:pPr>
            <a:r>
              <a:rPr kumimoji="0" lang="fr-FR" sz="2000" b="0" i="1" u="none" strike="noStrike" kern="1200" cap="none" spc="-1" normalizeH="0" baseline="0" noProof="0" dirty="0">
                <a:ln>
                  <a:noFill/>
                </a:ln>
                <a:solidFill>
                  <a:srgbClr val="404040"/>
                </a:solidFill>
                <a:effectLst/>
                <a:uLnTx/>
                <a:uFillTx/>
                <a:latin typeface="Times New Roman"/>
                <a:ea typeface="Calibri"/>
                <a:cs typeface="DejaVu Sans"/>
              </a:rPr>
              <a:t>Introduction</a:t>
            </a:r>
            <a:r>
              <a:rPr kumimoji="0" lang="fr-FR" sz="2000" b="0" i="0" u="none" strike="noStrike" kern="1200" cap="none" spc="-1" normalizeH="0" baseline="0" noProof="0" dirty="0">
                <a:ln>
                  <a:noFill/>
                </a:ln>
                <a:solidFill>
                  <a:srgbClr val="404040"/>
                </a:solidFill>
                <a:effectLst/>
                <a:uLnTx/>
                <a:uFillTx/>
                <a:latin typeface="Times New Roman"/>
                <a:ea typeface="Calibri"/>
                <a:cs typeface="DejaVu Sans"/>
              </a:rPr>
              <a:t> </a:t>
            </a:r>
            <a:r>
              <a:rPr kumimoji="0" lang="fr-FR" sz="2000" b="1" i="0" u="none" strike="noStrike" kern="1200" cap="none" spc="-1" normalizeH="0" baseline="0" noProof="0" dirty="0">
                <a:ln>
                  <a:noFill/>
                </a:ln>
                <a:solidFill>
                  <a:srgbClr val="FF0000"/>
                </a:solidFill>
                <a:effectLst/>
                <a:uLnTx/>
                <a:uFillTx/>
                <a:latin typeface="Times New Roman"/>
                <a:ea typeface="Calibri"/>
                <a:cs typeface="DejaVu Sans"/>
              </a:rPr>
              <a:t>: je me présente</a:t>
            </a:r>
            <a:endParaRPr kumimoji="0" lang="fr-FR" sz="2000" b="0" i="0" u="none" strike="noStrike" kern="1200" cap="none" spc="-1" normalizeH="0" baseline="0" noProof="0" dirty="0">
              <a:ln>
                <a:noFill/>
              </a:ln>
              <a:solidFill>
                <a:prstClr val="black"/>
              </a:solidFill>
              <a:effectLst/>
              <a:uLnTx/>
              <a:uFillTx/>
              <a:latin typeface="Arial"/>
              <a:ea typeface="DejaVu Sans"/>
              <a:cs typeface="DejaVu Sans"/>
            </a:endParaRPr>
          </a:p>
          <a:p>
            <a:pPr marL="801180" marR="0" lvl="1" indent="-342900" algn="l" defTabSz="914400" rtl="0" eaLnBrk="1" fontAlgn="auto" latinLnBrk="0" hangingPunct="1">
              <a:lnSpc>
                <a:spcPct val="100000"/>
              </a:lnSpc>
              <a:spcBef>
                <a:spcPts val="1001"/>
              </a:spcBef>
              <a:spcAft>
                <a:spcPts val="0"/>
              </a:spcAft>
              <a:buClr>
                <a:srgbClr val="90C226"/>
              </a:buClr>
              <a:buSzPct val="80000"/>
              <a:buFont typeface="Wingdings" panose="05000000000000000000" pitchFamily="2" charset="2"/>
              <a:buChar char="§"/>
              <a:tabLst/>
              <a:defRPr/>
            </a:pPr>
            <a:r>
              <a:rPr kumimoji="0" lang="fr-FR" sz="2000" b="1" i="1" u="sng" strike="noStrike" kern="1200" cap="none" spc="-1" normalizeH="0" baseline="0" noProof="0" dirty="0">
                <a:ln>
                  <a:noFill/>
                </a:ln>
                <a:solidFill>
                  <a:srgbClr val="404040"/>
                </a:solidFill>
                <a:effectLst/>
                <a:uLnTx/>
                <a:uFillTx/>
                <a:latin typeface="Times New Roman"/>
                <a:ea typeface="Calibri"/>
                <a:cs typeface="DejaVu Sans"/>
              </a:rPr>
              <a:t>Partie 1</a:t>
            </a:r>
            <a:r>
              <a:rPr kumimoji="0" lang="fr-FR" sz="2000" b="0" i="0" u="none" strike="noStrike" kern="1200" cap="none" spc="-1" normalizeH="0" baseline="0" noProof="0" dirty="0">
                <a:ln>
                  <a:noFill/>
                </a:ln>
                <a:solidFill>
                  <a:srgbClr val="404040"/>
                </a:solidFill>
                <a:effectLst/>
                <a:uLnTx/>
                <a:uFillTx/>
                <a:latin typeface="Times New Roman"/>
                <a:ea typeface="Calibri"/>
                <a:cs typeface="DejaVu Sans"/>
              </a:rPr>
              <a:t>: je présente une/</a:t>
            </a:r>
            <a:r>
              <a:rPr lang="fr-FR" sz="2000" kern="1200" spc="-1" dirty="0">
                <a:solidFill>
                  <a:srgbClr val="404040"/>
                </a:solidFill>
                <a:latin typeface="Times New Roman"/>
                <a:ea typeface="Calibri"/>
                <a:cs typeface="DejaVu Sans"/>
              </a:rPr>
              <a:t>des action(s) vécue(s) au collège qui ont marqué mon parcours citoyen </a:t>
            </a:r>
            <a:endParaRPr kumimoji="0" lang="fr-FR" sz="2000" b="0" i="0" u="none" strike="noStrike" kern="1200" cap="none" spc="-1" normalizeH="0" baseline="0" noProof="0" dirty="0">
              <a:ln>
                <a:noFill/>
              </a:ln>
              <a:solidFill>
                <a:srgbClr val="404040"/>
              </a:solidFill>
              <a:effectLst/>
              <a:uLnTx/>
              <a:uFillTx/>
              <a:latin typeface="Times New Roman"/>
              <a:ea typeface="Calibri"/>
              <a:cs typeface="DejaVu Sans"/>
            </a:endParaRPr>
          </a:p>
          <a:p>
            <a:pPr marL="801180" marR="0" lvl="1" indent="-342900" algn="l" defTabSz="914400" rtl="0" eaLnBrk="1" fontAlgn="auto" latinLnBrk="0" hangingPunct="1">
              <a:lnSpc>
                <a:spcPct val="100000"/>
              </a:lnSpc>
              <a:spcBef>
                <a:spcPts val="1001"/>
              </a:spcBef>
              <a:spcAft>
                <a:spcPts val="0"/>
              </a:spcAft>
              <a:buClr>
                <a:srgbClr val="90C226"/>
              </a:buClr>
              <a:buSzPct val="80000"/>
              <a:buFont typeface="Wingdings" panose="05000000000000000000" pitchFamily="2" charset="2"/>
              <a:buChar char="§"/>
              <a:tabLst/>
              <a:defRPr/>
            </a:pPr>
            <a:r>
              <a:rPr kumimoji="0" lang="fr-FR" sz="2000" b="1" i="1" u="sng" strike="noStrike" kern="1200" cap="none" spc="-1" normalizeH="0" baseline="0" noProof="0" dirty="0">
                <a:ln>
                  <a:noFill/>
                </a:ln>
                <a:solidFill>
                  <a:srgbClr val="404040"/>
                </a:solidFill>
                <a:effectLst/>
                <a:uLnTx/>
                <a:uFillTx/>
                <a:latin typeface="Times New Roman"/>
                <a:ea typeface="Calibri"/>
                <a:cs typeface="DejaVu Sans"/>
              </a:rPr>
              <a:t>Partie 2</a:t>
            </a:r>
            <a:r>
              <a:rPr kumimoji="0" lang="fr-FR" sz="2000" b="0" i="0" u="none" strike="noStrike" kern="1200" cap="none" spc="-1" normalizeH="0" baseline="0" noProof="0" dirty="0">
                <a:ln>
                  <a:noFill/>
                </a:ln>
                <a:solidFill>
                  <a:srgbClr val="404040"/>
                </a:solidFill>
                <a:effectLst/>
                <a:uLnTx/>
                <a:uFillTx/>
                <a:latin typeface="Times New Roman"/>
                <a:ea typeface="Calibri"/>
                <a:cs typeface="DejaVu Sans"/>
              </a:rPr>
              <a:t>: mon/mes engagement(s) citoyen(s) dans et/ou en dehors du collège</a:t>
            </a:r>
          </a:p>
          <a:p>
            <a:pPr marL="801180" marR="0" lvl="1" indent="-342900" algn="l" defTabSz="914400" rtl="0" eaLnBrk="1" fontAlgn="auto" latinLnBrk="0" hangingPunct="1">
              <a:lnSpc>
                <a:spcPct val="100000"/>
              </a:lnSpc>
              <a:spcBef>
                <a:spcPts val="1001"/>
              </a:spcBef>
              <a:spcAft>
                <a:spcPts val="0"/>
              </a:spcAft>
              <a:buClr>
                <a:srgbClr val="90C226"/>
              </a:buClr>
              <a:buSzPct val="80000"/>
              <a:buFont typeface="Wingdings" panose="05000000000000000000" pitchFamily="2" charset="2"/>
              <a:buChar char="§"/>
              <a:tabLst/>
              <a:defRPr/>
            </a:pPr>
            <a:r>
              <a:rPr lang="fr-FR" sz="2000" b="1" i="1" u="sng" kern="1200" spc="-1" dirty="0">
                <a:solidFill>
                  <a:srgbClr val="404040"/>
                </a:solidFill>
                <a:latin typeface="Times New Roman"/>
                <a:ea typeface="Calibri"/>
                <a:cs typeface="DejaVu Sans"/>
              </a:rPr>
              <a:t>Conclusion</a:t>
            </a:r>
            <a:r>
              <a:rPr kumimoji="0" lang="fr-FR" sz="2000" b="0" i="0" u="none" strike="noStrike" kern="1200" cap="none" spc="-1" normalizeH="0" baseline="0" noProof="0" dirty="0">
                <a:ln>
                  <a:noFill/>
                </a:ln>
                <a:solidFill>
                  <a:srgbClr val="404040"/>
                </a:solidFill>
                <a:effectLst/>
                <a:uLnTx/>
                <a:uFillTx/>
                <a:latin typeface="Times New Roman"/>
                <a:ea typeface="Calibri"/>
                <a:cs typeface="DejaVu Sans"/>
              </a:rPr>
              <a:t> : J’explique comment ma</a:t>
            </a:r>
            <a:r>
              <a:rPr kumimoji="0" lang="fr-FR" sz="2000" b="0" i="0" u="none" strike="noStrike" kern="1200" cap="none" spc="-1" normalizeH="0" noProof="0" dirty="0">
                <a:ln>
                  <a:noFill/>
                </a:ln>
                <a:solidFill>
                  <a:srgbClr val="404040"/>
                </a:solidFill>
                <a:effectLst/>
                <a:uLnTx/>
                <a:uFillTx/>
                <a:latin typeface="Times New Roman"/>
                <a:ea typeface="Calibri"/>
                <a:cs typeface="DejaVu Sans"/>
              </a:rPr>
              <a:t> formation de citoyen a évolué au cours de ce parcours</a:t>
            </a:r>
            <a:endParaRPr kumimoji="0" lang="fr-FR" sz="2000" b="0" i="0" u="none" strike="noStrike" kern="1200" cap="none" spc="-1" normalizeH="0" baseline="0" noProof="0" dirty="0">
              <a:ln>
                <a:noFill/>
              </a:ln>
              <a:solidFill>
                <a:srgbClr val="404040"/>
              </a:solidFill>
              <a:effectLst/>
              <a:uLnTx/>
              <a:uFillTx/>
              <a:latin typeface="Times New Roman"/>
              <a:ea typeface="Calibri"/>
              <a:cs typeface="DejaVu Sans"/>
            </a:endParaRPr>
          </a:p>
          <a:p>
            <a:pPr marL="458280" marR="0" lvl="1" algn="l" defTabSz="914400" rtl="0" eaLnBrk="1" fontAlgn="auto" latinLnBrk="0" hangingPunct="1">
              <a:lnSpc>
                <a:spcPct val="100000"/>
              </a:lnSpc>
              <a:spcBef>
                <a:spcPts val="1001"/>
              </a:spcBef>
              <a:spcAft>
                <a:spcPts val="0"/>
              </a:spcAft>
              <a:buClr>
                <a:srgbClr val="90C226"/>
              </a:buClr>
              <a:buSzPct val="80000"/>
              <a:tabLst/>
              <a:defRPr/>
            </a:pPr>
            <a:endParaRPr kumimoji="0" lang="fr-FR" sz="2400" b="0" i="0" u="none" strike="noStrike" kern="1200" cap="none" spc="-1" normalizeH="0" baseline="0" noProof="0" dirty="0">
              <a:ln>
                <a:noFill/>
              </a:ln>
              <a:solidFill>
                <a:prstClr val="black"/>
              </a:solidFill>
              <a:effectLst/>
              <a:uLnTx/>
              <a:uFillTx/>
              <a:latin typeface="Arial"/>
              <a:ea typeface="DejaVu Sans"/>
              <a:cs typeface="DejaVu Sans"/>
            </a:endParaRPr>
          </a:p>
          <a:p>
            <a:pPr marL="343080" marR="0" lvl="0" indent="-342000" algn="l" defTabSz="914400" rtl="0" eaLnBrk="1" fontAlgn="auto" latinLnBrk="0" hangingPunct="1">
              <a:lnSpc>
                <a:spcPct val="100000"/>
              </a:lnSpc>
              <a:spcBef>
                <a:spcPts val="1001"/>
              </a:spcBef>
              <a:spcAft>
                <a:spcPts val="0"/>
              </a:spcAft>
              <a:buClr>
                <a:srgbClr val="90C226"/>
              </a:buClr>
              <a:buSzPct val="80000"/>
              <a:buFont typeface="Wingdings 3" charset="2"/>
              <a:buChar char=""/>
              <a:tabLst/>
              <a:defRPr/>
            </a:pPr>
            <a:endParaRPr kumimoji="0" lang="fr-FR" sz="2400" b="0" i="0" u="none" strike="noStrike" kern="1200" cap="none" spc="-1" normalizeH="0" baseline="0" noProof="0" dirty="0">
              <a:ln>
                <a:noFill/>
              </a:ln>
              <a:solidFill>
                <a:prstClr val="black"/>
              </a:solidFill>
              <a:effectLst/>
              <a:uLnTx/>
              <a:uFillTx/>
              <a:latin typeface="Arial"/>
              <a:ea typeface="DejaVu Sans"/>
              <a:cs typeface="DejaVu Sans"/>
            </a:endParaRPr>
          </a:p>
          <a:p>
            <a:endParaRPr lang="fr-FR" dirty="0"/>
          </a:p>
        </p:txBody>
      </p:sp>
      <p:pic>
        <p:nvPicPr>
          <p:cNvPr id="8" name="Image 7">
            <a:extLst>
              <a:ext uri="{FF2B5EF4-FFF2-40B4-BE49-F238E27FC236}">
                <a16:creationId xmlns:a16="http://schemas.microsoft.com/office/drawing/2014/main" id="{B42F1C08-33F6-402D-B0E0-4F89183237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96200" y="238089"/>
            <a:ext cx="1650072" cy="825036"/>
          </a:xfrm>
          <a:prstGeom prst="rect">
            <a:avLst/>
          </a:prstGeom>
        </p:spPr>
      </p:pic>
      <p:pic>
        <p:nvPicPr>
          <p:cNvPr id="1030" name="Picture 6" descr="Autocolant jsp france elite">
            <a:extLst>
              <a:ext uri="{FF2B5EF4-FFF2-40B4-BE49-F238E27FC236}">
                <a16:creationId xmlns:a16="http://schemas.microsoft.com/office/drawing/2014/main" id="{A9619EE9-7279-4461-A3CB-311F49ECBEB0}"/>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3778" l="4889" r="89778"/>
                    </a14:imgEffect>
                  </a14:imgLayer>
                </a14:imgProps>
              </a:ext>
              <a:ext uri="{28A0092B-C50C-407E-A947-70E740481C1C}">
                <a14:useLocalDpi xmlns:a14="http://schemas.microsoft.com/office/drawing/2010/main" val="0"/>
              </a:ext>
            </a:extLst>
          </a:blip>
          <a:srcRect/>
          <a:stretch>
            <a:fillRect/>
          </a:stretch>
        </p:blipFill>
        <p:spPr bwMode="auto">
          <a:xfrm>
            <a:off x="10294360" y="2535443"/>
            <a:ext cx="1809750" cy="18097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C100CAC-3C00-4A88-8E6F-460B849734A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76520" y="4875492"/>
            <a:ext cx="1133475" cy="11334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Election des délégués de classe – Collège François de la Grange">
            <a:extLst>
              <a:ext uri="{FF2B5EF4-FFF2-40B4-BE49-F238E27FC236}">
                <a16:creationId xmlns:a16="http://schemas.microsoft.com/office/drawing/2014/main" id="{15682B90-B40D-4821-88F2-D0AAF2AE6DD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54971" y="3108784"/>
            <a:ext cx="1714071" cy="105980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rbitre Png, Vecteurs, PSD et Icônes Pour Téléchargement Gratuit | Pngtree">
            <a:extLst>
              <a:ext uri="{FF2B5EF4-FFF2-40B4-BE49-F238E27FC236}">
                <a16:creationId xmlns:a16="http://schemas.microsoft.com/office/drawing/2014/main" id="{1C2B84AA-4772-4EB3-861A-9CDD64FD06DC}"/>
              </a:ext>
            </a:extLst>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0" b="96889" l="9778" r="89778"/>
                    </a14:imgEffect>
                  </a14:imgLayer>
                </a14:imgProps>
              </a:ext>
              <a:ext uri="{28A0092B-C50C-407E-A947-70E740481C1C}">
                <a14:useLocalDpi xmlns:a14="http://schemas.microsoft.com/office/drawing/2010/main" val="0"/>
              </a:ext>
            </a:extLst>
          </a:blip>
          <a:srcRect/>
          <a:stretch>
            <a:fillRect/>
          </a:stretch>
        </p:blipFill>
        <p:spPr bwMode="auto">
          <a:xfrm>
            <a:off x="8093105" y="2800869"/>
            <a:ext cx="1256262" cy="1256262"/>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extLst>
              <a:ext uri="{FF2B5EF4-FFF2-40B4-BE49-F238E27FC236}">
                <a16:creationId xmlns:a16="http://schemas.microsoft.com/office/drawing/2014/main" id="{9BD4FA1B-BAB6-433F-A35A-5BD28231EF7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442653" y="853597"/>
            <a:ext cx="1552067" cy="1101849"/>
          </a:xfrm>
          <a:prstGeom prst="rect">
            <a:avLst/>
          </a:prstGeom>
        </p:spPr>
      </p:pic>
      <p:pic>
        <p:nvPicPr>
          <p:cNvPr id="5" name="Image 4">
            <a:extLst>
              <a:ext uri="{FF2B5EF4-FFF2-40B4-BE49-F238E27FC236}">
                <a16:creationId xmlns:a16="http://schemas.microsoft.com/office/drawing/2014/main" id="{7D6BEC84-6693-4E68-8644-47D89E2BE89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08850" y="226257"/>
            <a:ext cx="1429952" cy="918230"/>
          </a:xfrm>
          <a:prstGeom prst="rect">
            <a:avLst/>
          </a:prstGeom>
        </p:spPr>
      </p:pic>
      <p:pic>
        <p:nvPicPr>
          <p:cNvPr id="9" name="Image 8">
            <a:extLst>
              <a:ext uri="{FF2B5EF4-FFF2-40B4-BE49-F238E27FC236}">
                <a16:creationId xmlns:a16="http://schemas.microsoft.com/office/drawing/2014/main" id="{CB612569-F174-4114-A2A9-B6A0C42C896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99822" y="5691361"/>
            <a:ext cx="3024370" cy="862835"/>
          </a:xfrm>
          <a:prstGeom prst="rect">
            <a:avLst/>
          </a:prstGeom>
        </p:spPr>
      </p:pic>
      <p:sp>
        <p:nvSpPr>
          <p:cNvPr id="12" name="ZoneTexte 11">
            <a:extLst>
              <a:ext uri="{FF2B5EF4-FFF2-40B4-BE49-F238E27FC236}">
                <a16:creationId xmlns:a16="http://schemas.microsoft.com/office/drawing/2014/main" id="{7347325C-6BD5-46C8-84AC-EE087C84A5B7}"/>
              </a:ext>
            </a:extLst>
          </p:cNvPr>
          <p:cNvSpPr txBox="1"/>
          <p:nvPr/>
        </p:nvSpPr>
        <p:spPr>
          <a:xfrm>
            <a:off x="1127414" y="1484461"/>
            <a:ext cx="7344816" cy="461665"/>
          </a:xfrm>
          <a:prstGeom prst="rect">
            <a:avLst/>
          </a:prstGeom>
          <a:noFill/>
        </p:spPr>
        <p:txBody>
          <a:bodyPr wrap="square" rtlCol="0">
            <a:spAutoFit/>
          </a:bodyPr>
          <a:lstStyle/>
          <a:p>
            <a:r>
              <a:rPr lang="fr-FR" dirty="0"/>
              <a:t>Clique </a:t>
            </a:r>
            <a:r>
              <a:rPr lang="fr-FR" sz="2400" b="1" dirty="0">
                <a:hlinkClick r:id="rId12"/>
              </a:rPr>
              <a:t>ICI</a:t>
            </a:r>
            <a:r>
              <a:rPr lang="fr-FR" dirty="0"/>
              <a:t> pour découvrir le détail du Parcours citoyen au collège</a:t>
            </a:r>
          </a:p>
        </p:txBody>
      </p:sp>
      <p:pic>
        <p:nvPicPr>
          <p:cNvPr id="4" name="Image 3">
            <a:extLst>
              <a:ext uri="{FF2B5EF4-FFF2-40B4-BE49-F238E27FC236}">
                <a16:creationId xmlns:a16="http://schemas.microsoft.com/office/drawing/2014/main" id="{76DD2C1D-0E60-4219-96D1-ED2A35F67EE4}"/>
              </a:ext>
            </a:extLst>
          </p:cNvPr>
          <p:cNvPicPr>
            <a:picLocks noChangeAspect="1"/>
          </p:cNvPicPr>
          <p:nvPr/>
        </p:nvPicPr>
        <p:blipFill>
          <a:blip r:embed="rId13"/>
          <a:stretch>
            <a:fillRect/>
          </a:stretch>
        </p:blipFill>
        <p:spPr>
          <a:xfrm rot="20738515">
            <a:off x="8563760" y="1253356"/>
            <a:ext cx="1446303" cy="920375"/>
          </a:xfrm>
          <a:prstGeom prst="rect">
            <a:avLst/>
          </a:prstGeom>
        </p:spPr>
      </p:pic>
      <p:pic>
        <p:nvPicPr>
          <p:cNvPr id="6" name="Image 5">
            <a:extLst>
              <a:ext uri="{FF2B5EF4-FFF2-40B4-BE49-F238E27FC236}">
                <a16:creationId xmlns:a16="http://schemas.microsoft.com/office/drawing/2014/main" id="{DA329E19-B0FE-424B-8238-6FA71D502FCB}"/>
              </a:ext>
            </a:extLst>
          </p:cNvPr>
          <p:cNvPicPr>
            <a:picLocks noChangeAspect="1"/>
          </p:cNvPicPr>
          <p:nvPr/>
        </p:nvPicPr>
        <p:blipFill>
          <a:blip r:embed="rId14"/>
          <a:stretch>
            <a:fillRect/>
          </a:stretch>
        </p:blipFill>
        <p:spPr>
          <a:xfrm>
            <a:off x="125238" y="6001689"/>
            <a:ext cx="2514951" cy="666843"/>
          </a:xfrm>
          <a:prstGeom prst="rect">
            <a:avLst/>
          </a:prstGeom>
        </p:spPr>
      </p:pic>
      <p:pic>
        <p:nvPicPr>
          <p:cNvPr id="10" name="Image 9">
            <a:extLst>
              <a:ext uri="{FF2B5EF4-FFF2-40B4-BE49-F238E27FC236}">
                <a16:creationId xmlns:a16="http://schemas.microsoft.com/office/drawing/2014/main" id="{55071946-7A6B-43F6-B24F-8F879BB2CF93}"/>
              </a:ext>
            </a:extLst>
          </p:cNvPr>
          <p:cNvPicPr>
            <a:picLocks noChangeAspect="1"/>
          </p:cNvPicPr>
          <p:nvPr/>
        </p:nvPicPr>
        <p:blipFill>
          <a:blip r:embed="rId15"/>
          <a:stretch>
            <a:fillRect/>
          </a:stretch>
        </p:blipFill>
        <p:spPr>
          <a:xfrm>
            <a:off x="2947903" y="5607836"/>
            <a:ext cx="1576885" cy="1166639"/>
          </a:xfrm>
          <a:prstGeom prst="rect">
            <a:avLst/>
          </a:prstGeom>
        </p:spPr>
      </p:pic>
      <p:pic>
        <p:nvPicPr>
          <p:cNvPr id="11" name="Image 10">
            <a:extLst>
              <a:ext uri="{FF2B5EF4-FFF2-40B4-BE49-F238E27FC236}">
                <a16:creationId xmlns:a16="http://schemas.microsoft.com/office/drawing/2014/main" id="{039CF696-D6DF-4E2B-BB85-03720B089EB5}"/>
              </a:ext>
            </a:extLst>
          </p:cNvPr>
          <p:cNvPicPr>
            <a:picLocks noChangeAspect="1"/>
          </p:cNvPicPr>
          <p:nvPr/>
        </p:nvPicPr>
        <p:blipFill>
          <a:blip r:embed="rId16"/>
          <a:stretch>
            <a:fillRect/>
          </a:stretch>
        </p:blipFill>
        <p:spPr>
          <a:xfrm>
            <a:off x="8256240" y="5627764"/>
            <a:ext cx="2417783" cy="1040768"/>
          </a:xfrm>
          <a:prstGeom prst="rect">
            <a:avLst/>
          </a:prstGeom>
        </p:spPr>
      </p:pic>
    </p:spTree>
    <p:extLst>
      <p:ext uri="{BB962C8B-B14F-4D97-AF65-F5344CB8AC3E}">
        <p14:creationId xmlns:p14="http://schemas.microsoft.com/office/powerpoint/2010/main" val="2573612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2355</TotalTime>
  <Words>1186</Words>
  <Application>Microsoft Office PowerPoint</Application>
  <PresentationFormat>Grand écran</PresentationFormat>
  <Paragraphs>110</Paragraphs>
  <Slides>10</Slides>
  <Notes>0</Notes>
  <HiddenSlides>0</HiddenSlides>
  <MMClips>0</MMClips>
  <ScaleCrop>false</ScaleCrop>
  <HeadingPairs>
    <vt:vector size="6" baseType="variant">
      <vt:variant>
        <vt:lpstr>Polices utilisées</vt:lpstr>
      </vt:variant>
      <vt:variant>
        <vt:i4>12</vt:i4>
      </vt:variant>
      <vt:variant>
        <vt:lpstr>Thème</vt:lpstr>
      </vt:variant>
      <vt:variant>
        <vt:i4>2</vt:i4>
      </vt:variant>
      <vt:variant>
        <vt:lpstr>Titres des diapositives</vt:lpstr>
      </vt:variant>
      <vt:variant>
        <vt:i4>10</vt:i4>
      </vt:variant>
    </vt:vector>
  </HeadingPairs>
  <TitlesOfParts>
    <vt:vector size="24" baseType="lpstr">
      <vt:lpstr>Arial</vt:lpstr>
      <vt:lpstr>Arial Black</vt:lpstr>
      <vt:lpstr>Arial Narrow</vt:lpstr>
      <vt:lpstr>Bahnschrift</vt:lpstr>
      <vt:lpstr>Baskerville Old Face</vt:lpstr>
      <vt:lpstr>Calibri</vt:lpstr>
      <vt:lpstr>DejaVu Sans</vt:lpstr>
      <vt:lpstr>Symbol</vt:lpstr>
      <vt:lpstr>Times New Roman</vt:lpstr>
      <vt:lpstr>Trebuchet MS</vt:lpstr>
      <vt:lpstr>Wingdings</vt:lpstr>
      <vt:lpstr>Wingdings 3</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PARCOURS SANTE </vt:lpstr>
      <vt:lpstr>Le parcours citoyen  </vt:lpstr>
      <vt:lpstr>PREPARATION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L’épreuve orale du DNB</dc:title>
  <dc:creator>Katia Jayet</dc:creator>
  <cp:lastModifiedBy>RAYNAUD, Nicolas</cp:lastModifiedBy>
  <cp:revision>129</cp:revision>
  <cp:lastPrinted>2024-01-16T10:43:20Z</cp:lastPrinted>
  <dcterms:created xsi:type="dcterms:W3CDTF">2021-03-25T08:52:06Z</dcterms:created>
  <dcterms:modified xsi:type="dcterms:W3CDTF">2025-03-07T07:11:43Z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8</vt:i4>
  </property>
</Properties>
</file>