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3.xml" ContentType="application/vnd.openxmlformats-officedocument.theme+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theme/theme4.xml" ContentType="application/vnd.openxmlformats-officedocument.theme+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ppt/theme/theme7.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7" r:id="rId4"/>
    <p:sldMasterId id="2147483825" r:id="rId5"/>
    <p:sldMasterId id="2147483849" r:id="rId6"/>
    <p:sldMasterId id="2147483813" r:id="rId7"/>
    <p:sldMasterId id="2147483837" r:id="rId8"/>
  </p:sldMasterIdLst>
  <p:notesMasterIdLst>
    <p:notesMasterId r:id="rId31"/>
  </p:notesMasterIdLst>
  <p:handoutMasterIdLst>
    <p:handoutMasterId r:id="rId32"/>
  </p:handoutMasterIdLst>
  <p:sldIdLst>
    <p:sldId id="331" r:id="rId9"/>
    <p:sldId id="329" r:id="rId10"/>
    <p:sldId id="369" r:id="rId11"/>
    <p:sldId id="370" r:id="rId12"/>
    <p:sldId id="336" r:id="rId13"/>
    <p:sldId id="337" r:id="rId14"/>
    <p:sldId id="338" r:id="rId15"/>
    <p:sldId id="356" r:id="rId16"/>
    <p:sldId id="360" r:id="rId17"/>
    <p:sldId id="361" r:id="rId18"/>
    <p:sldId id="362" r:id="rId19"/>
    <p:sldId id="363" r:id="rId20"/>
    <p:sldId id="364" r:id="rId21"/>
    <p:sldId id="365" r:id="rId22"/>
    <p:sldId id="366" r:id="rId23"/>
    <p:sldId id="367" r:id="rId24"/>
    <p:sldId id="368" r:id="rId25"/>
    <p:sldId id="347" r:id="rId26"/>
    <p:sldId id="351" r:id="rId27"/>
    <p:sldId id="352" r:id="rId28"/>
    <p:sldId id="353" r:id="rId29"/>
    <p:sldId id="354" r:id="rId30"/>
  </p:sldIdLst>
  <p:sldSz cx="9144000" cy="5143500" type="screen16x9"/>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orient="horz" pos="191">
          <p15:clr>
            <a:srgbClr val="A4A3A4"/>
          </p15:clr>
        </p15:guide>
        <p15:guide id="3" orient="horz" pos="854">
          <p15:clr>
            <a:srgbClr val="A4A3A4"/>
          </p15:clr>
        </p15:guide>
        <p15:guide id="4" orient="horz" pos="821">
          <p15:clr>
            <a:srgbClr val="A4A3A4"/>
          </p15:clr>
        </p15:guide>
        <p15:guide id="5" orient="horz" pos="3049">
          <p15:clr>
            <a:srgbClr val="A4A3A4"/>
          </p15:clr>
        </p15:guide>
        <p15:guide id="6" orient="horz" pos="3151">
          <p15:clr>
            <a:srgbClr val="A4A3A4"/>
          </p15:clr>
        </p15:guide>
        <p15:guide id="7" pos="2880">
          <p15:clr>
            <a:srgbClr val="A4A3A4"/>
          </p15:clr>
        </p15:guide>
        <p15:guide id="8" pos="476">
          <p15:clr>
            <a:srgbClr val="A4A3A4"/>
          </p15:clr>
        </p15:guide>
        <p15:guide id="9" pos="5193">
          <p15:clr>
            <a:srgbClr val="A4A3A4"/>
          </p15:clr>
        </p15:guide>
        <p15:guide id="10" pos="5465">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6D"/>
    <a:srgbClr val="00006D"/>
    <a:srgbClr val="475E9F"/>
    <a:srgbClr val="435997"/>
    <a:srgbClr val="0000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2414" autoAdjust="0"/>
    <p:restoredTop sz="94660"/>
  </p:normalViewPr>
  <p:slideViewPr>
    <p:cSldViewPr showGuides="1">
      <p:cViewPr varScale="1">
        <p:scale>
          <a:sx n="149" d="100"/>
          <a:sy n="149" d="100"/>
        </p:scale>
        <p:origin x="114" y="156"/>
      </p:cViewPr>
      <p:guideLst>
        <p:guide orient="horz" pos="1620"/>
        <p:guide orient="horz" pos="191"/>
        <p:guide orient="horz" pos="854"/>
        <p:guide orient="horz" pos="821"/>
        <p:guide orient="horz" pos="3049"/>
        <p:guide orient="horz" pos="3151"/>
        <p:guide pos="2880"/>
        <p:guide pos="476"/>
        <p:guide pos="5193"/>
        <p:guide pos="5465"/>
      </p:guideLst>
    </p:cSldViewPr>
  </p:slideViewPr>
  <p:notesTextViewPr>
    <p:cViewPr>
      <p:scale>
        <a:sx n="3" d="2"/>
        <a:sy n="3" d="2"/>
      </p:scale>
      <p:origin x="0" y="0"/>
    </p:cViewPr>
  </p:notesTextViewPr>
  <p:sorterViewPr>
    <p:cViewPr>
      <p:scale>
        <a:sx n="66" d="100"/>
        <a:sy n="66" d="100"/>
      </p:scale>
      <p:origin x="0" y="0"/>
    </p:cViewPr>
  </p:sorterViewPr>
  <p:notesViewPr>
    <p:cSldViewPr>
      <p:cViewPr varScale="1">
        <p:scale>
          <a:sx n="88" d="100"/>
          <a:sy n="88" d="100"/>
        </p:scale>
        <p:origin x="3822" y="66"/>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5.xml"/><Relationship Id="rId18" Type="http://schemas.openxmlformats.org/officeDocument/2006/relationships/slide" Target="slides/slide10.xml"/><Relationship Id="rId26" Type="http://schemas.openxmlformats.org/officeDocument/2006/relationships/slide" Target="slides/slide18.xml"/><Relationship Id="rId3" Type="http://schemas.openxmlformats.org/officeDocument/2006/relationships/customXml" Target="../customXml/item3.xml"/><Relationship Id="rId21" Type="http://schemas.openxmlformats.org/officeDocument/2006/relationships/slide" Target="slides/slide13.xml"/><Relationship Id="rId34" Type="http://schemas.openxmlformats.org/officeDocument/2006/relationships/viewProps" Target="viewProps.xml"/><Relationship Id="rId7" Type="http://schemas.openxmlformats.org/officeDocument/2006/relationships/slideMaster" Target="slideMasters/slideMaster4.xml"/><Relationship Id="rId12" Type="http://schemas.openxmlformats.org/officeDocument/2006/relationships/slide" Target="slides/slide4.xml"/><Relationship Id="rId17" Type="http://schemas.openxmlformats.org/officeDocument/2006/relationships/slide" Target="slides/slide9.xml"/><Relationship Id="rId25" Type="http://schemas.openxmlformats.org/officeDocument/2006/relationships/slide" Target="slides/slide17.xml"/><Relationship Id="rId33"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8.xml"/><Relationship Id="rId20" Type="http://schemas.openxmlformats.org/officeDocument/2006/relationships/slide" Target="slides/slide12.xml"/><Relationship Id="rId29" Type="http://schemas.openxmlformats.org/officeDocument/2006/relationships/slide" Target="slides/slide21.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3.xml"/><Relationship Id="rId24" Type="http://schemas.openxmlformats.org/officeDocument/2006/relationships/slide" Target="slides/slide16.xml"/><Relationship Id="rId32" Type="http://schemas.openxmlformats.org/officeDocument/2006/relationships/handoutMaster" Target="handoutMasters/handoutMaster1.xml"/><Relationship Id="rId5" Type="http://schemas.openxmlformats.org/officeDocument/2006/relationships/slideMaster" Target="slideMasters/slideMaster2.xml"/><Relationship Id="rId15" Type="http://schemas.openxmlformats.org/officeDocument/2006/relationships/slide" Target="slides/slide7.xml"/><Relationship Id="rId23" Type="http://schemas.openxmlformats.org/officeDocument/2006/relationships/slide" Target="slides/slide15.xml"/><Relationship Id="rId28" Type="http://schemas.openxmlformats.org/officeDocument/2006/relationships/slide" Target="slides/slide20.xml"/><Relationship Id="rId36" Type="http://schemas.openxmlformats.org/officeDocument/2006/relationships/tableStyles" Target="tableStyles.xml"/><Relationship Id="rId10" Type="http://schemas.openxmlformats.org/officeDocument/2006/relationships/slide" Target="slides/slide2.xml"/><Relationship Id="rId19" Type="http://schemas.openxmlformats.org/officeDocument/2006/relationships/slide" Target="slides/slide11.xml"/><Relationship Id="rId31"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1.xml"/><Relationship Id="rId14" Type="http://schemas.openxmlformats.org/officeDocument/2006/relationships/slide" Target="slides/slide6.xml"/><Relationship Id="rId22" Type="http://schemas.openxmlformats.org/officeDocument/2006/relationships/slide" Target="slides/slide14.xml"/><Relationship Id="rId27" Type="http://schemas.openxmlformats.org/officeDocument/2006/relationships/slide" Target="slides/slide19.xml"/><Relationship Id="rId30" Type="http://schemas.openxmlformats.org/officeDocument/2006/relationships/slide" Target="slides/slide22.xml"/><Relationship Id="rId35" Type="http://schemas.openxmlformats.org/officeDocument/2006/relationships/theme" Target="theme/theme1.xml"/><Relationship Id="rId8" Type="http://schemas.openxmlformats.org/officeDocument/2006/relationships/slideMaster" Target="slideMasters/slideMaster5.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7.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dirty="0"/>
          </a:p>
        </p:txBody>
      </p:sp>
      <p:sp>
        <p:nvSpPr>
          <p:cNvPr id="3" name="Espace réservé de la date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7DA181ED-D19C-4114-81E9-437618932C9E}" type="datetimeFigureOut">
              <a:rPr lang="fr-FR" smtClean="0"/>
              <a:t>23/04/2026</a:t>
            </a:fld>
            <a:endParaRPr lang="fr-FR"/>
          </a:p>
        </p:txBody>
      </p:sp>
      <p:sp>
        <p:nvSpPr>
          <p:cNvPr id="4" name="Espace réservé du pied de page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5" name="Espace réservé du numéro de diapositive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D974224-5811-445A-AD61-7596C32D78DC}" type="slidenum">
              <a:rPr lang="fr-FR" smtClean="0"/>
              <a:t>‹N°›</a:t>
            </a:fld>
            <a:endParaRPr lang="fr-FR"/>
          </a:p>
        </p:txBody>
      </p:sp>
    </p:spTree>
    <p:extLst>
      <p:ext uri="{BB962C8B-B14F-4D97-AF65-F5344CB8AC3E}">
        <p14:creationId xmlns:p14="http://schemas.microsoft.com/office/powerpoint/2010/main" val="232223550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pitchFamily="34" charset="0"/>
              </a:defRPr>
            </a:lvl1pPr>
          </a:lstStyle>
          <a:p>
            <a:endParaRPr lang="fr-FR" dirty="0"/>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Arial" pitchFamily="34" charset="0"/>
              </a:defRPr>
            </a:lvl1pPr>
          </a:lstStyle>
          <a:p>
            <a:fld id="{D680E798-53FF-4C51-A981-953463752515}" type="datetimeFigureOut">
              <a:rPr lang="fr-FR" smtClean="0"/>
              <a:pPr/>
              <a:t>23/04/2026</a:t>
            </a:fld>
            <a:endParaRPr lang="fr-FR" dirty="0"/>
          </a:p>
        </p:txBody>
      </p:sp>
      <p:sp>
        <p:nvSpPr>
          <p:cNvPr id="4" name="Espace réservé de l'image des diapositives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fr-FR" dirty="0"/>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atin typeface="Arial" pitchFamily="34" charset="0"/>
              </a:defRPr>
            </a:lvl1pPr>
          </a:lstStyle>
          <a:p>
            <a:endParaRPr lang="fr-FR" dirty="0"/>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atin typeface="Arial" pitchFamily="34" charset="0"/>
              </a:defRPr>
            </a:lvl1pPr>
          </a:lstStyle>
          <a:p>
            <a:fld id="{1B06CD8F-B7ED-4A05-9FB1-A01CC0EF02CC}" type="slidenum">
              <a:rPr lang="fr-FR" smtClean="0"/>
              <a:pPr/>
              <a:t>‹N°›</a:t>
            </a:fld>
            <a:endParaRPr lang="fr-FR" dirty="0"/>
          </a:p>
        </p:txBody>
      </p:sp>
    </p:spTree>
    <p:extLst>
      <p:ext uri="{BB962C8B-B14F-4D97-AF65-F5344CB8AC3E}">
        <p14:creationId xmlns:p14="http://schemas.microsoft.com/office/powerpoint/2010/main" val="41166269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Arial" pitchFamily="34" charset="0"/>
        <a:ea typeface="+mn-ea"/>
        <a:cs typeface="+mn-cs"/>
      </a:defRPr>
    </a:lvl1pPr>
    <a:lvl2pPr marL="457200" algn="l" defTabSz="914400" rtl="0" eaLnBrk="1" latinLnBrk="0" hangingPunct="1">
      <a:defRPr sz="1200" kern="1200">
        <a:solidFill>
          <a:schemeClr val="tx1"/>
        </a:solidFill>
        <a:latin typeface="Arial" pitchFamily="34" charset="0"/>
        <a:ea typeface="+mn-ea"/>
        <a:cs typeface="+mn-cs"/>
      </a:defRPr>
    </a:lvl2pPr>
    <a:lvl3pPr marL="914400" algn="l" defTabSz="914400" rtl="0" eaLnBrk="1" latinLnBrk="0" hangingPunct="1">
      <a:defRPr sz="1200" kern="1200">
        <a:solidFill>
          <a:schemeClr val="tx1"/>
        </a:solidFill>
        <a:latin typeface="Arial" pitchFamily="34" charset="0"/>
        <a:ea typeface="+mn-ea"/>
        <a:cs typeface="+mn-cs"/>
      </a:defRPr>
    </a:lvl3pPr>
    <a:lvl4pPr marL="1371600" algn="l" defTabSz="914400" rtl="0" eaLnBrk="1" latinLnBrk="0" hangingPunct="1">
      <a:defRPr sz="1200" kern="1200">
        <a:solidFill>
          <a:schemeClr val="tx1"/>
        </a:solidFill>
        <a:latin typeface="Arial" pitchFamily="34" charset="0"/>
        <a:ea typeface="+mn-ea"/>
        <a:cs typeface="+mn-cs"/>
      </a:defRPr>
    </a:lvl4pPr>
    <a:lvl5pPr marL="1828800" algn="l" defTabSz="914400" rtl="0" eaLnBrk="1" latinLnBrk="0" hangingPunct="1">
      <a:defRPr sz="1200" kern="1200">
        <a:solidFill>
          <a:schemeClr val="tx1"/>
        </a:solidFill>
        <a:latin typeface="Arial"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Couvertur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bwMode="gray">
          <a:xfrm>
            <a:off x="0" y="4963500"/>
            <a:ext cx="180000" cy="180000"/>
          </a:xfrm>
          <a:ln>
            <a:solidFill>
              <a:schemeClr val="tx1">
                <a:alpha val="0"/>
              </a:schemeClr>
            </a:solidFill>
          </a:ln>
        </p:spPr>
        <p:txBody>
          <a:bodyPr/>
          <a:lstStyle>
            <a:lvl1pPr>
              <a:defRPr sz="100">
                <a:solidFill>
                  <a:schemeClr val="tx1">
                    <a:alpha val="0"/>
                  </a:schemeClr>
                </a:solidFill>
              </a:defRPr>
            </a:lvl1pPr>
          </a:lstStyle>
          <a:p>
            <a:r>
              <a:rPr lang="fr-FR"/>
              <a:t>XX/XX/XXXX</a:t>
            </a:r>
            <a:endParaRPr lang="fr-FR" dirty="0"/>
          </a:p>
        </p:txBody>
      </p:sp>
      <p:sp>
        <p:nvSpPr>
          <p:cNvPr id="6" name="Espace réservé du numéro de diapositive 5"/>
          <p:cNvSpPr>
            <a:spLocks noGrp="1"/>
          </p:cNvSpPr>
          <p:nvPr>
            <p:ph type="sldNum" sz="quarter" idx="12"/>
          </p:nvPr>
        </p:nvSpPr>
        <p:spPr bwMode="gray">
          <a:xfrm>
            <a:off x="0" y="4963500"/>
            <a:ext cx="180000" cy="180000"/>
          </a:xfrm>
          <a:prstGeom prst="rect">
            <a:avLst/>
          </a:prstGeom>
          <a:ln>
            <a:solidFill>
              <a:schemeClr val="tx1">
                <a:alpha val="0"/>
              </a:schemeClr>
            </a:solidFill>
          </a:ln>
        </p:spPr>
        <p:txBody>
          <a:bodyPr/>
          <a:lstStyle>
            <a:lvl1pPr>
              <a:defRPr sz="100">
                <a:solidFill>
                  <a:schemeClr val="tx1">
                    <a:alpha val="0"/>
                  </a:schemeClr>
                </a:solidFill>
              </a:defRPr>
            </a:lvl1pPr>
          </a:lstStyle>
          <a:p>
            <a:fld id="{10C140CD-8AED-46FF-A9A2-77308F3F39AE}" type="slidenum">
              <a:rPr lang="fr-FR" smtClean="0"/>
              <a:pPr/>
              <a:t>‹N°›</a:t>
            </a:fld>
            <a:endParaRPr lang="fr-FR" dirty="0"/>
          </a:p>
        </p:txBody>
      </p:sp>
      <p:sp>
        <p:nvSpPr>
          <p:cNvPr id="7" name="Titre 6"/>
          <p:cNvSpPr>
            <a:spLocks noGrp="1"/>
          </p:cNvSpPr>
          <p:nvPr>
            <p:ph type="title" hasCustomPrompt="1"/>
          </p:nvPr>
        </p:nvSpPr>
        <p:spPr bwMode="gray">
          <a:xfrm>
            <a:off x="0" y="0"/>
            <a:ext cx="180000" cy="180000"/>
          </a:xfrm>
          <a:ln>
            <a:solidFill>
              <a:schemeClr val="tx1">
                <a:alpha val="0"/>
              </a:schemeClr>
            </a:solidFill>
          </a:ln>
        </p:spPr>
        <p:txBody>
          <a:bodyPr/>
          <a:lstStyle>
            <a:lvl1pPr>
              <a:defRPr sz="100">
                <a:solidFill>
                  <a:schemeClr val="tx1">
                    <a:alpha val="0"/>
                  </a:schemeClr>
                </a:solidFill>
              </a:defRPr>
            </a:lvl1pPr>
          </a:lstStyle>
          <a:p>
            <a:r>
              <a:rPr lang="fr-FR" dirty="0"/>
              <a:t>Titre</a:t>
            </a:r>
          </a:p>
        </p:txBody>
      </p:sp>
      <p:pic>
        <p:nvPicPr>
          <p:cNvPr id="8" name="Image 7"/>
          <p:cNvPicPr/>
          <p:nvPr userDrawn="1"/>
        </p:nvPicPr>
        <p:blipFill>
          <a:blip r:embed="rId2">
            <a:extLst>
              <a:ext uri="{28A0092B-C50C-407E-A947-70E740481C1C}">
                <a14:useLocalDpi xmlns:a14="http://schemas.microsoft.com/office/drawing/2010/main" val="0"/>
              </a:ext>
            </a:extLst>
          </a:blip>
          <a:stretch>
            <a:fillRect/>
          </a:stretch>
        </p:blipFill>
        <p:spPr bwMode="auto">
          <a:xfrm>
            <a:off x="777250" y="90000"/>
            <a:ext cx="2764963" cy="2448272"/>
          </a:xfrm>
          <a:prstGeom prst="rect">
            <a:avLst/>
          </a:prstGeom>
          <a:noFill/>
          <a:ln>
            <a:noFill/>
          </a:ln>
        </p:spPr>
      </p:pic>
    </p:spTree>
    <p:extLst>
      <p:ext uri="{BB962C8B-B14F-4D97-AF65-F5344CB8AC3E}">
        <p14:creationId xmlns:p14="http://schemas.microsoft.com/office/powerpoint/2010/main" val="343261095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sz="half" idx="1"/>
          </p:nvPr>
        </p:nvSpPr>
        <p:spPr>
          <a:xfrm>
            <a:off x="628650" y="1370013"/>
            <a:ext cx="3867150" cy="3262312"/>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p:cNvSpPr>
            <a:spLocks noGrp="1"/>
          </p:cNvSpPr>
          <p:nvPr>
            <p:ph sz="half" idx="2"/>
          </p:nvPr>
        </p:nvSpPr>
        <p:spPr>
          <a:xfrm>
            <a:off x="4648200" y="1370013"/>
            <a:ext cx="3867150" cy="3262312"/>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4"/>
          <p:cNvSpPr>
            <a:spLocks noGrp="1"/>
          </p:cNvSpPr>
          <p:nvPr>
            <p:ph type="dt" sz="half" idx="10"/>
          </p:nvPr>
        </p:nvSpPr>
        <p:spPr/>
        <p:txBody>
          <a:bodyPr/>
          <a:lstStyle/>
          <a:p>
            <a:fld id="{125C12C4-751B-420E-93FB-AEEC9B6E48B1}" type="datetimeFigureOut">
              <a:rPr lang="fr-FR" smtClean="0"/>
              <a:t>23/04/2026</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BAC53BB5-0874-428D-BE6F-E5C93DDEEC5F}" type="slidenum">
              <a:rPr lang="fr-FR" smtClean="0"/>
              <a:t>‹N°›</a:t>
            </a:fld>
            <a:endParaRPr lang="fr-FR"/>
          </a:p>
        </p:txBody>
      </p:sp>
    </p:spTree>
    <p:extLst>
      <p:ext uri="{BB962C8B-B14F-4D97-AF65-F5344CB8AC3E}">
        <p14:creationId xmlns:p14="http://schemas.microsoft.com/office/powerpoint/2010/main" val="335601951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630238" y="274638"/>
            <a:ext cx="7886700" cy="993775"/>
          </a:xfrm>
        </p:spPr>
        <p:txBody>
          <a:bodyPr/>
          <a:lstStyle/>
          <a:p>
            <a:r>
              <a:rPr lang="fr-FR"/>
              <a:t>Modifiez le style du titre</a:t>
            </a:r>
          </a:p>
        </p:txBody>
      </p:sp>
      <p:sp>
        <p:nvSpPr>
          <p:cNvPr id="3" name="Espace réservé du texte 2"/>
          <p:cNvSpPr>
            <a:spLocks noGrp="1"/>
          </p:cNvSpPr>
          <p:nvPr>
            <p:ph type="body" idx="1"/>
          </p:nvPr>
        </p:nvSpPr>
        <p:spPr>
          <a:xfrm>
            <a:off x="630238" y="1260475"/>
            <a:ext cx="3868737" cy="6191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4" name="Espace réservé du contenu 3"/>
          <p:cNvSpPr>
            <a:spLocks noGrp="1"/>
          </p:cNvSpPr>
          <p:nvPr>
            <p:ph sz="half" idx="2"/>
          </p:nvPr>
        </p:nvSpPr>
        <p:spPr>
          <a:xfrm>
            <a:off x="630238" y="1879600"/>
            <a:ext cx="3868737" cy="2762250"/>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p:cNvSpPr>
            <a:spLocks noGrp="1"/>
          </p:cNvSpPr>
          <p:nvPr>
            <p:ph type="body" sz="quarter" idx="3"/>
          </p:nvPr>
        </p:nvSpPr>
        <p:spPr>
          <a:xfrm>
            <a:off x="4629150" y="1260475"/>
            <a:ext cx="3887788" cy="6191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6" name="Espace réservé du contenu 5"/>
          <p:cNvSpPr>
            <a:spLocks noGrp="1"/>
          </p:cNvSpPr>
          <p:nvPr>
            <p:ph sz="quarter" idx="4"/>
          </p:nvPr>
        </p:nvSpPr>
        <p:spPr>
          <a:xfrm>
            <a:off x="4629150" y="1879600"/>
            <a:ext cx="3887788" cy="2762250"/>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e la date 6"/>
          <p:cNvSpPr>
            <a:spLocks noGrp="1"/>
          </p:cNvSpPr>
          <p:nvPr>
            <p:ph type="dt" sz="half" idx="10"/>
          </p:nvPr>
        </p:nvSpPr>
        <p:spPr/>
        <p:txBody>
          <a:bodyPr/>
          <a:lstStyle/>
          <a:p>
            <a:fld id="{125C12C4-751B-420E-93FB-AEEC9B6E48B1}" type="datetimeFigureOut">
              <a:rPr lang="fr-FR" smtClean="0"/>
              <a:t>23/04/2026</a:t>
            </a:fld>
            <a:endParaRPr lang="fr-FR"/>
          </a:p>
        </p:txBody>
      </p:sp>
      <p:sp>
        <p:nvSpPr>
          <p:cNvPr id="8" name="Espace réservé du pied de page 7"/>
          <p:cNvSpPr>
            <a:spLocks noGrp="1"/>
          </p:cNvSpPr>
          <p:nvPr>
            <p:ph type="ftr" sz="quarter" idx="11"/>
          </p:nvPr>
        </p:nvSpPr>
        <p:spPr/>
        <p:txBody>
          <a:bodyPr/>
          <a:lstStyle/>
          <a:p>
            <a:endParaRPr lang="fr-FR"/>
          </a:p>
        </p:txBody>
      </p:sp>
      <p:sp>
        <p:nvSpPr>
          <p:cNvPr id="9" name="Espace réservé du numéro de diapositive 8"/>
          <p:cNvSpPr>
            <a:spLocks noGrp="1"/>
          </p:cNvSpPr>
          <p:nvPr>
            <p:ph type="sldNum" sz="quarter" idx="12"/>
          </p:nvPr>
        </p:nvSpPr>
        <p:spPr/>
        <p:txBody>
          <a:bodyPr/>
          <a:lstStyle/>
          <a:p>
            <a:fld id="{BAC53BB5-0874-428D-BE6F-E5C93DDEEC5F}" type="slidenum">
              <a:rPr lang="fr-FR" smtClean="0"/>
              <a:t>‹N°›</a:t>
            </a:fld>
            <a:endParaRPr lang="fr-FR"/>
          </a:p>
        </p:txBody>
      </p:sp>
    </p:spTree>
    <p:extLst>
      <p:ext uri="{BB962C8B-B14F-4D97-AF65-F5344CB8AC3E}">
        <p14:creationId xmlns:p14="http://schemas.microsoft.com/office/powerpoint/2010/main" val="199710935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e la date 2"/>
          <p:cNvSpPr>
            <a:spLocks noGrp="1"/>
          </p:cNvSpPr>
          <p:nvPr>
            <p:ph type="dt" sz="half" idx="10"/>
          </p:nvPr>
        </p:nvSpPr>
        <p:spPr/>
        <p:txBody>
          <a:bodyPr/>
          <a:lstStyle/>
          <a:p>
            <a:fld id="{125C12C4-751B-420E-93FB-AEEC9B6E48B1}" type="datetimeFigureOut">
              <a:rPr lang="fr-FR" smtClean="0"/>
              <a:t>23/04/2026</a:t>
            </a:fld>
            <a:endParaRPr lang="fr-FR"/>
          </a:p>
        </p:txBody>
      </p:sp>
      <p:sp>
        <p:nvSpPr>
          <p:cNvPr id="4" name="Espace réservé du pied de page 3"/>
          <p:cNvSpPr>
            <a:spLocks noGrp="1"/>
          </p:cNvSpPr>
          <p:nvPr>
            <p:ph type="ftr" sz="quarter" idx="11"/>
          </p:nvPr>
        </p:nvSpPr>
        <p:spPr/>
        <p:txBody>
          <a:bodyPr/>
          <a:lstStyle/>
          <a:p>
            <a:endParaRPr lang="fr-FR"/>
          </a:p>
        </p:txBody>
      </p:sp>
      <p:sp>
        <p:nvSpPr>
          <p:cNvPr id="5" name="Espace réservé du numéro de diapositive 4"/>
          <p:cNvSpPr>
            <a:spLocks noGrp="1"/>
          </p:cNvSpPr>
          <p:nvPr>
            <p:ph type="sldNum" sz="quarter" idx="12"/>
          </p:nvPr>
        </p:nvSpPr>
        <p:spPr/>
        <p:txBody>
          <a:bodyPr/>
          <a:lstStyle/>
          <a:p>
            <a:fld id="{BAC53BB5-0874-428D-BE6F-E5C93DDEEC5F}" type="slidenum">
              <a:rPr lang="fr-FR" smtClean="0"/>
              <a:t>‹N°›</a:t>
            </a:fld>
            <a:endParaRPr lang="fr-FR"/>
          </a:p>
        </p:txBody>
      </p:sp>
    </p:spTree>
    <p:extLst>
      <p:ext uri="{BB962C8B-B14F-4D97-AF65-F5344CB8AC3E}">
        <p14:creationId xmlns:p14="http://schemas.microsoft.com/office/powerpoint/2010/main" val="377317102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125C12C4-751B-420E-93FB-AEEC9B6E48B1}" type="datetimeFigureOut">
              <a:rPr lang="fr-FR" smtClean="0"/>
              <a:t>23/04/2026</a:t>
            </a:fld>
            <a:endParaRPr lang="fr-FR"/>
          </a:p>
        </p:txBody>
      </p:sp>
      <p:sp>
        <p:nvSpPr>
          <p:cNvPr id="3" name="Espace réservé du pied de page 2"/>
          <p:cNvSpPr>
            <a:spLocks noGrp="1"/>
          </p:cNvSpPr>
          <p:nvPr>
            <p:ph type="ftr" sz="quarter" idx="11"/>
          </p:nvPr>
        </p:nvSpPr>
        <p:spPr/>
        <p:txBody>
          <a:bodyPr/>
          <a:lstStyle/>
          <a:p>
            <a:endParaRPr lang="fr-FR"/>
          </a:p>
        </p:txBody>
      </p:sp>
      <p:sp>
        <p:nvSpPr>
          <p:cNvPr id="4" name="Espace réservé du numéro de diapositive 3"/>
          <p:cNvSpPr>
            <a:spLocks noGrp="1"/>
          </p:cNvSpPr>
          <p:nvPr>
            <p:ph type="sldNum" sz="quarter" idx="12"/>
          </p:nvPr>
        </p:nvSpPr>
        <p:spPr/>
        <p:txBody>
          <a:bodyPr/>
          <a:lstStyle/>
          <a:p>
            <a:fld id="{BAC53BB5-0874-428D-BE6F-E5C93DDEEC5F}" type="slidenum">
              <a:rPr lang="fr-FR" smtClean="0"/>
              <a:t>‹N°›</a:t>
            </a:fld>
            <a:endParaRPr lang="fr-FR"/>
          </a:p>
        </p:txBody>
      </p:sp>
    </p:spTree>
    <p:extLst>
      <p:ext uri="{BB962C8B-B14F-4D97-AF65-F5344CB8AC3E}">
        <p14:creationId xmlns:p14="http://schemas.microsoft.com/office/powerpoint/2010/main" val="56924874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630238" y="342900"/>
            <a:ext cx="2949575" cy="1200150"/>
          </a:xfrm>
        </p:spPr>
        <p:txBody>
          <a:bodyPr anchor="b"/>
          <a:lstStyle>
            <a:lvl1pPr>
              <a:defRPr sz="3200"/>
            </a:lvl1pPr>
          </a:lstStyle>
          <a:p>
            <a:r>
              <a:rPr lang="fr-FR"/>
              <a:t>Modifiez le style du titre</a:t>
            </a:r>
          </a:p>
        </p:txBody>
      </p:sp>
      <p:sp>
        <p:nvSpPr>
          <p:cNvPr id="3" name="Espace réservé du contenu 2"/>
          <p:cNvSpPr>
            <a:spLocks noGrp="1"/>
          </p:cNvSpPr>
          <p:nvPr>
            <p:ph idx="1"/>
          </p:nvPr>
        </p:nvSpPr>
        <p:spPr>
          <a:xfrm>
            <a:off x="3887788" y="741363"/>
            <a:ext cx="4629150" cy="36544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p:cNvSpPr>
            <a:spLocks noGrp="1"/>
          </p:cNvSpPr>
          <p:nvPr>
            <p:ph type="body" sz="half" idx="2"/>
          </p:nvPr>
        </p:nvSpPr>
        <p:spPr>
          <a:xfrm>
            <a:off x="630238" y="1543050"/>
            <a:ext cx="2949575" cy="28590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Modifier les styles du texte du masque</a:t>
            </a:r>
          </a:p>
        </p:txBody>
      </p:sp>
      <p:sp>
        <p:nvSpPr>
          <p:cNvPr id="5" name="Espace réservé de la date 4"/>
          <p:cNvSpPr>
            <a:spLocks noGrp="1"/>
          </p:cNvSpPr>
          <p:nvPr>
            <p:ph type="dt" sz="half" idx="10"/>
          </p:nvPr>
        </p:nvSpPr>
        <p:spPr/>
        <p:txBody>
          <a:bodyPr/>
          <a:lstStyle/>
          <a:p>
            <a:fld id="{125C12C4-751B-420E-93FB-AEEC9B6E48B1}" type="datetimeFigureOut">
              <a:rPr lang="fr-FR" smtClean="0"/>
              <a:t>23/04/2026</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BAC53BB5-0874-428D-BE6F-E5C93DDEEC5F}" type="slidenum">
              <a:rPr lang="fr-FR" smtClean="0"/>
              <a:t>‹N°›</a:t>
            </a:fld>
            <a:endParaRPr lang="fr-FR"/>
          </a:p>
        </p:txBody>
      </p:sp>
    </p:spTree>
    <p:extLst>
      <p:ext uri="{BB962C8B-B14F-4D97-AF65-F5344CB8AC3E}">
        <p14:creationId xmlns:p14="http://schemas.microsoft.com/office/powerpoint/2010/main" val="72909141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630238" y="342900"/>
            <a:ext cx="2949575" cy="1200150"/>
          </a:xfrm>
        </p:spPr>
        <p:txBody>
          <a:bodyPr anchor="b"/>
          <a:lstStyle>
            <a:lvl1pPr>
              <a:defRPr sz="3200"/>
            </a:lvl1pPr>
          </a:lstStyle>
          <a:p>
            <a:r>
              <a:rPr lang="fr-FR"/>
              <a:t>Modifiez le style du titre</a:t>
            </a:r>
          </a:p>
        </p:txBody>
      </p:sp>
      <p:sp>
        <p:nvSpPr>
          <p:cNvPr id="3" name="Espace réservé pour une image  2"/>
          <p:cNvSpPr>
            <a:spLocks noGrp="1"/>
          </p:cNvSpPr>
          <p:nvPr>
            <p:ph type="pic" idx="1"/>
          </p:nvPr>
        </p:nvSpPr>
        <p:spPr>
          <a:xfrm>
            <a:off x="3887788" y="741363"/>
            <a:ext cx="4629150" cy="36544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p:cNvSpPr>
            <a:spLocks noGrp="1"/>
          </p:cNvSpPr>
          <p:nvPr>
            <p:ph type="body" sz="half" idx="2"/>
          </p:nvPr>
        </p:nvSpPr>
        <p:spPr>
          <a:xfrm>
            <a:off x="630238" y="1543050"/>
            <a:ext cx="2949575" cy="28590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Modifier les styles du texte du masque</a:t>
            </a:r>
          </a:p>
        </p:txBody>
      </p:sp>
      <p:sp>
        <p:nvSpPr>
          <p:cNvPr id="5" name="Espace réservé de la date 4"/>
          <p:cNvSpPr>
            <a:spLocks noGrp="1"/>
          </p:cNvSpPr>
          <p:nvPr>
            <p:ph type="dt" sz="half" idx="10"/>
          </p:nvPr>
        </p:nvSpPr>
        <p:spPr/>
        <p:txBody>
          <a:bodyPr/>
          <a:lstStyle/>
          <a:p>
            <a:fld id="{125C12C4-751B-420E-93FB-AEEC9B6E48B1}" type="datetimeFigureOut">
              <a:rPr lang="fr-FR" smtClean="0"/>
              <a:t>23/04/2026</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BAC53BB5-0874-428D-BE6F-E5C93DDEEC5F}" type="slidenum">
              <a:rPr lang="fr-FR" smtClean="0"/>
              <a:t>‹N°›</a:t>
            </a:fld>
            <a:endParaRPr lang="fr-FR"/>
          </a:p>
        </p:txBody>
      </p:sp>
    </p:spTree>
    <p:extLst>
      <p:ext uri="{BB962C8B-B14F-4D97-AF65-F5344CB8AC3E}">
        <p14:creationId xmlns:p14="http://schemas.microsoft.com/office/powerpoint/2010/main" val="215576107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texte vertical 2"/>
          <p:cNvSpPr>
            <a:spLocks noGrp="1"/>
          </p:cNvSpPr>
          <p:nvPr>
            <p:ph type="body" orient="vert" idx="1"/>
          </p:nvPr>
        </p:nvSpPr>
        <p:spPr/>
        <p:txBody>
          <a:bodyPr vert="eaVe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125C12C4-751B-420E-93FB-AEEC9B6E48B1}" type="datetimeFigureOut">
              <a:rPr lang="fr-FR" smtClean="0"/>
              <a:t>23/04/2026</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BAC53BB5-0874-428D-BE6F-E5C93DDEEC5F}" type="slidenum">
              <a:rPr lang="fr-FR" smtClean="0"/>
              <a:t>‹N°›</a:t>
            </a:fld>
            <a:endParaRPr lang="fr-FR"/>
          </a:p>
        </p:txBody>
      </p:sp>
    </p:spTree>
    <p:extLst>
      <p:ext uri="{BB962C8B-B14F-4D97-AF65-F5344CB8AC3E}">
        <p14:creationId xmlns:p14="http://schemas.microsoft.com/office/powerpoint/2010/main" val="161626275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543675" y="274638"/>
            <a:ext cx="1971675" cy="4357687"/>
          </a:xfrm>
        </p:spPr>
        <p:txBody>
          <a:bodyPr vert="eaVert"/>
          <a:lstStyle/>
          <a:p>
            <a:r>
              <a:rPr lang="fr-FR"/>
              <a:t>Modifiez le style du titre</a:t>
            </a:r>
          </a:p>
        </p:txBody>
      </p:sp>
      <p:sp>
        <p:nvSpPr>
          <p:cNvPr id="3" name="Espace réservé du texte vertical 2"/>
          <p:cNvSpPr>
            <a:spLocks noGrp="1"/>
          </p:cNvSpPr>
          <p:nvPr>
            <p:ph type="body" orient="vert" idx="1"/>
          </p:nvPr>
        </p:nvSpPr>
        <p:spPr>
          <a:xfrm>
            <a:off x="628650" y="274638"/>
            <a:ext cx="5762625" cy="4357687"/>
          </a:xfrm>
        </p:spPr>
        <p:txBody>
          <a:bodyPr vert="eaVe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125C12C4-751B-420E-93FB-AEEC9B6E48B1}" type="datetimeFigureOut">
              <a:rPr lang="fr-FR" smtClean="0"/>
              <a:t>23/04/2026</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BAC53BB5-0874-428D-BE6F-E5C93DDEEC5F}" type="slidenum">
              <a:rPr lang="fr-FR" smtClean="0"/>
              <a:t>‹N°›</a:t>
            </a:fld>
            <a:endParaRPr lang="fr-FR"/>
          </a:p>
        </p:txBody>
      </p:sp>
    </p:spTree>
    <p:extLst>
      <p:ext uri="{BB962C8B-B14F-4D97-AF65-F5344CB8AC3E}">
        <p14:creationId xmlns:p14="http://schemas.microsoft.com/office/powerpoint/2010/main" val="415462180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1143000" y="841375"/>
            <a:ext cx="6858000" cy="1790700"/>
          </a:xfrm>
        </p:spPr>
        <p:txBody>
          <a:bodyPr anchor="b"/>
          <a:lstStyle>
            <a:lvl1pPr algn="ctr">
              <a:defRPr sz="6000"/>
            </a:lvl1pPr>
          </a:lstStyle>
          <a:p>
            <a:r>
              <a:rPr lang="fr-FR"/>
              <a:t>Modifiez le style du titre</a:t>
            </a:r>
          </a:p>
        </p:txBody>
      </p:sp>
      <p:sp>
        <p:nvSpPr>
          <p:cNvPr id="3" name="Sous-titre 2"/>
          <p:cNvSpPr>
            <a:spLocks noGrp="1"/>
          </p:cNvSpPr>
          <p:nvPr>
            <p:ph type="subTitle" idx="1"/>
          </p:nvPr>
        </p:nvSpPr>
        <p:spPr>
          <a:xfrm>
            <a:off x="1143000" y="2701925"/>
            <a:ext cx="6858000" cy="1241425"/>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Modifier le style des sous-titres du masque</a:t>
            </a:r>
          </a:p>
        </p:txBody>
      </p:sp>
      <p:sp>
        <p:nvSpPr>
          <p:cNvPr id="4" name="Espace réservé de la date 3"/>
          <p:cNvSpPr>
            <a:spLocks noGrp="1"/>
          </p:cNvSpPr>
          <p:nvPr>
            <p:ph type="dt" sz="half" idx="10"/>
          </p:nvPr>
        </p:nvSpPr>
        <p:spPr/>
        <p:txBody>
          <a:bodyPr/>
          <a:lstStyle/>
          <a:p>
            <a:fld id="{91680D1A-311D-4D15-B017-00CC60DDFA34}" type="datetimeFigureOut">
              <a:rPr lang="fr-FR" smtClean="0"/>
              <a:t>23/04/2026</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D44A960F-3A9F-4F47-9475-76B6775DB755}" type="slidenum">
              <a:rPr lang="fr-FR" smtClean="0"/>
              <a:t>‹N°›</a:t>
            </a:fld>
            <a:endParaRPr lang="fr-FR"/>
          </a:p>
        </p:txBody>
      </p:sp>
    </p:spTree>
    <p:extLst>
      <p:ext uri="{BB962C8B-B14F-4D97-AF65-F5344CB8AC3E}">
        <p14:creationId xmlns:p14="http://schemas.microsoft.com/office/powerpoint/2010/main" val="25758137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idx="1"/>
          </p:nvPr>
        </p:nvSpPr>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91680D1A-311D-4D15-B017-00CC60DDFA34}" type="datetimeFigureOut">
              <a:rPr lang="fr-FR" smtClean="0"/>
              <a:t>23/04/2026</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D44A960F-3A9F-4F47-9475-76B6775DB755}" type="slidenum">
              <a:rPr lang="fr-FR" smtClean="0"/>
              <a:t>‹N°›</a:t>
            </a:fld>
            <a:endParaRPr lang="fr-FR"/>
          </a:p>
        </p:txBody>
      </p:sp>
    </p:spTree>
    <p:extLst>
      <p:ext uri="{BB962C8B-B14F-4D97-AF65-F5344CB8AC3E}">
        <p14:creationId xmlns:p14="http://schemas.microsoft.com/office/powerpoint/2010/main" val="136652492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Titre et sous-titre">
    <p:spTree>
      <p:nvGrpSpPr>
        <p:cNvPr id="1" name=""/>
        <p:cNvGrpSpPr/>
        <p:nvPr/>
      </p:nvGrpSpPr>
      <p:grpSpPr>
        <a:xfrm>
          <a:off x="0" y="0"/>
          <a:ext cx="0" cy="0"/>
          <a:chOff x="0" y="0"/>
          <a:chExt cx="0" cy="0"/>
        </a:xfrm>
      </p:grpSpPr>
      <p:sp>
        <p:nvSpPr>
          <p:cNvPr id="7" name="Titre 6"/>
          <p:cNvSpPr>
            <a:spLocks noGrp="1"/>
          </p:cNvSpPr>
          <p:nvPr>
            <p:ph type="title" hasCustomPrompt="1"/>
          </p:nvPr>
        </p:nvSpPr>
        <p:spPr bwMode="gray">
          <a:xfrm>
            <a:off x="0" y="0"/>
            <a:ext cx="180000" cy="180000"/>
          </a:xfrm>
          <a:ln>
            <a:solidFill>
              <a:schemeClr val="tx1">
                <a:alpha val="0"/>
              </a:schemeClr>
            </a:solidFill>
          </a:ln>
        </p:spPr>
        <p:txBody>
          <a:bodyPr/>
          <a:lstStyle>
            <a:lvl1pPr>
              <a:defRPr sz="100">
                <a:solidFill>
                  <a:schemeClr val="tx1">
                    <a:alpha val="0"/>
                  </a:schemeClr>
                </a:solidFill>
              </a:defRPr>
            </a:lvl1pPr>
          </a:lstStyle>
          <a:p>
            <a:r>
              <a:rPr lang="fr-FR" dirty="0"/>
              <a:t>Titre</a:t>
            </a:r>
          </a:p>
        </p:txBody>
      </p:sp>
      <p:sp>
        <p:nvSpPr>
          <p:cNvPr id="2" name="Espace réservé de la date 1"/>
          <p:cNvSpPr>
            <a:spLocks noGrp="1"/>
          </p:cNvSpPr>
          <p:nvPr>
            <p:ph type="dt" sz="half" idx="10"/>
          </p:nvPr>
        </p:nvSpPr>
        <p:spPr bwMode="gray">
          <a:xfrm>
            <a:off x="7614000" y="4783500"/>
            <a:ext cx="1278480" cy="360000"/>
          </a:xfrm>
        </p:spPr>
        <p:txBody>
          <a:bodyPr/>
          <a:lstStyle>
            <a:lvl1pPr>
              <a:defRPr>
                <a:solidFill>
                  <a:srgbClr val="435997"/>
                </a:solidFill>
                <a:latin typeface="Marianne" panose="02000000000000000000" pitchFamily="2" charset="0"/>
              </a:defRPr>
            </a:lvl1pPr>
          </a:lstStyle>
          <a:p>
            <a:pPr algn="r"/>
            <a:r>
              <a:rPr lang="fr-FR" cap="all" dirty="0"/>
              <a:t>2024-2025</a:t>
            </a:r>
          </a:p>
        </p:txBody>
      </p:sp>
      <p:pic>
        <p:nvPicPr>
          <p:cNvPr id="9" name="Image 8"/>
          <p:cNvPicPr/>
          <p:nvPr userDrawn="1"/>
        </p:nvPicPr>
        <p:blipFill>
          <a:blip r:embed="rId2">
            <a:extLst>
              <a:ext uri="{28A0092B-C50C-407E-A947-70E740481C1C}">
                <a14:useLocalDpi xmlns:a14="http://schemas.microsoft.com/office/drawing/2010/main" val="0"/>
              </a:ext>
            </a:extLst>
          </a:blip>
          <a:stretch>
            <a:fillRect/>
          </a:stretch>
        </p:blipFill>
        <p:spPr bwMode="auto">
          <a:xfrm>
            <a:off x="524194" y="184538"/>
            <a:ext cx="1636511" cy="1449070"/>
          </a:xfrm>
          <a:prstGeom prst="rect">
            <a:avLst/>
          </a:prstGeom>
          <a:noFill/>
          <a:ln>
            <a:noFill/>
          </a:ln>
        </p:spPr>
      </p:pic>
    </p:spTree>
    <p:extLst>
      <p:ext uri="{BB962C8B-B14F-4D97-AF65-F5344CB8AC3E}">
        <p14:creationId xmlns:p14="http://schemas.microsoft.com/office/powerpoint/2010/main" val="348390452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623888" y="1282700"/>
            <a:ext cx="7886700" cy="2139950"/>
          </a:xfrm>
        </p:spPr>
        <p:txBody>
          <a:bodyPr anchor="b"/>
          <a:lstStyle>
            <a:lvl1pPr>
              <a:defRPr sz="6000"/>
            </a:lvl1pPr>
          </a:lstStyle>
          <a:p>
            <a:r>
              <a:rPr lang="fr-FR"/>
              <a:t>Modifiez le style du titre</a:t>
            </a:r>
          </a:p>
        </p:txBody>
      </p:sp>
      <p:sp>
        <p:nvSpPr>
          <p:cNvPr id="3" name="Espace réservé du texte 2"/>
          <p:cNvSpPr>
            <a:spLocks noGrp="1"/>
          </p:cNvSpPr>
          <p:nvPr>
            <p:ph type="body" idx="1"/>
          </p:nvPr>
        </p:nvSpPr>
        <p:spPr>
          <a:xfrm>
            <a:off x="623888" y="3441700"/>
            <a:ext cx="7886700" cy="1125538"/>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Modifier les styles du texte du masque</a:t>
            </a:r>
          </a:p>
        </p:txBody>
      </p:sp>
      <p:sp>
        <p:nvSpPr>
          <p:cNvPr id="4" name="Espace réservé de la date 3"/>
          <p:cNvSpPr>
            <a:spLocks noGrp="1"/>
          </p:cNvSpPr>
          <p:nvPr>
            <p:ph type="dt" sz="half" idx="10"/>
          </p:nvPr>
        </p:nvSpPr>
        <p:spPr/>
        <p:txBody>
          <a:bodyPr/>
          <a:lstStyle/>
          <a:p>
            <a:fld id="{91680D1A-311D-4D15-B017-00CC60DDFA34}" type="datetimeFigureOut">
              <a:rPr lang="fr-FR" smtClean="0"/>
              <a:t>23/04/2026</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D44A960F-3A9F-4F47-9475-76B6775DB755}" type="slidenum">
              <a:rPr lang="fr-FR" smtClean="0"/>
              <a:t>‹N°›</a:t>
            </a:fld>
            <a:endParaRPr lang="fr-FR"/>
          </a:p>
        </p:txBody>
      </p:sp>
    </p:spTree>
    <p:extLst>
      <p:ext uri="{BB962C8B-B14F-4D97-AF65-F5344CB8AC3E}">
        <p14:creationId xmlns:p14="http://schemas.microsoft.com/office/powerpoint/2010/main" val="297477495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sz="half" idx="1"/>
          </p:nvPr>
        </p:nvSpPr>
        <p:spPr>
          <a:xfrm>
            <a:off x="628650" y="1370013"/>
            <a:ext cx="3867150" cy="3262312"/>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p:cNvSpPr>
            <a:spLocks noGrp="1"/>
          </p:cNvSpPr>
          <p:nvPr>
            <p:ph sz="half" idx="2"/>
          </p:nvPr>
        </p:nvSpPr>
        <p:spPr>
          <a:xfrm>
            <a:off x="4648200" y="1370013"/>
            <a:ext cx="3867150" cy="3262312"/>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4"/>
          <p:cNvSpPr>
            <a:spLocks noGrp="1"/>
          </p:cNvSpPr>
          <p:nvPr>
            <p:ph type="dt" sz="half" idx="10"/>
          </p:nvPr>
        </p:nvSpPr>
        <p:spPr/>
        <p:txBody>
          <a:bodyPr/>
          <a:lstStyle/>
          <a:p>
            <a:fld id="{91680D1A-311D-4D15-B017-00CC60DDFA34}" type="datetimeFigureOut">
              <a:rPr lang="fr-FR" smtClean="0"/>
              <a:t>23/04/2026</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D44A960F-3A9F-4F47-9475-76B6775DB755}" type="slidenum">
              <a:rPr lang="fr-FR" smtClean="0"/>
              <a:t>‹N°›</a:t>
            </a:fld>
            <a:endParaRPr lang="fr-FR"/>
          </a:p>
        </p:txBody>
      </p:sp>
    </p:spTree>
    <p:extLst>
      <p:ext uri="{BB962C8B-B14F-4D97-AF65-F5344CB8AC3E}">
        <p14:creationId xmlns:p14="http://schemas.microsoft.com/office/powerpoint/2010/main" val="401669404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630238" y="274638"/>
            <a:ext cx="7886700" cy="993775"/>
          </a:xfrm>
        </p:spPr>
        <p:txBody>
          <a:bodyPr/>
          <a:lstStyle/>
          <a:p>
            <a:r>
              <a:rPr lang="fr-FR"/>
              <a:t>Modifiez le style du titre</a:t>
            </a:r>
          </a:p>
        </p:txBody>
      </p:sp>
      <p:sp>
        <p:nvSpPr>
          <p:cNvPr id="3" name="Espace réservé du texte 2"/>
          <p:cNvSpPr>
            <a:spLocks noGrp="1"/>
          </p:cNvSpPr>
          <p:nvPr>
            <p:ph type="body" idx="1"/>
          </p:nvPr>
        </p:nvSpPr>
        <p:spPr>
          <a:xfrm>
            <a:off x="630238" y="1260475"/>
            <a:ext cx="3868737" cy="6191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4" name="Espace réservé du contenu 3"/>
          <p:cNvSpPr>
            <a:spLocks noGrp="1"/>
          </p:cNvSpPr>
          <p:nvPr>
            <p:ph sz="half" idx="2"/>
          </p:nvPr>
        </p:nvSpPr>
        <p:spPr>
          <a:xfrm>
            <a:off x="630238" y="1879600"/>
            <a:ext cx="3868737" cy="2762250"/>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p:cNvSpPr>
            <a:spLocks noGrp="1"/>
          </p:cNvSpPr>
          <p:nvPr>
            <p:ph type="body" sz="quarter" idx="3"/>
          </p:nvPr>
        </p:nvSpPr>
        <p:spPr>
          <a:xfrm>
            <a:off x="4629150" y="1260475"/>
            <a:ext cx="3887788" cy="6191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6" name="Espace réservé du contenu 5"/>
          <p:cNvSpPr>
            <a:spLocks noGrp="1"/>
          </p:cNvSpPr>
          <p:nvPr>
            <p:ph sz="quarter" idx="4"/>
          </p:nvPr>
        </p:nvSpPr>
        <p:spPr>
          <a:xfrm>
            <a:off x="4629150" y="1879600"/>
            <a:ext cx="3887788" cy="2762250"/>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e la date 6"/>
          <p:cNvSpPr>
            <a:spLocks noGrp="1"/>
          </p:cNvSpPr>
          <p:nvPr>
            <p:ph type="dt" sz="half" idx="10"/>
          </p:nvPr>
        </p:nvSpPr>
        <p:spPr/>
        <p:txBody>
          <a:bodyPr/>
          <a:lstStyle/>
          <a:p>
            <a:fld id="{91680D1A-311D-4D15-B017-00CC60DDFA34}" type="datetimeFigureOut">
              <a:rPr lang="fr-FR" smtClean="0"/>
              <a:t>23/04/2026</a:t>
            </a:fld>
            <a:endParaRPr lang="fr-FR"/>
          </a:p>
        </p:txBody>
      </p:sp>
      <p:sp>
        <p:nvSpPr>
          <p:cNvPr id="8" name="Espace réservé du pied de page 7"/>
          <p:cNvSpPr>
            <a:spLocks noGrp="1"/>
          </p:cNvSpPr>
          <p:nvPr>
            <p:ph type="ftr" sz="quarter" idx="11"/>
          </p:nvPr>
        </p:nvSpPr>
        <p:spPr/>
        <p:txBody>
          <a:bodyPr/>
          <a:lstStyle/>
          <a:p>
            <a:endParaRPr lang="fr-FR"/>
          </a:p>
        </p:txBody>
      </p:sp>
      <p:sp>
        <p:nvSpPr>
          <p:cNvPr id="9" name="Espace réservé du numéro de diapositive 8"/>
          <p:cNvSpPr>
            <a:spLocks noGrp="1"/>
          </p:cNvSpPr>
          <p:nvPr>
            <p:ph type="sldNum" sz="quarter" idx="12"/>
          </p:nvPr>
        </p:nvSpPr>
        <p:spPr/>
        <p:txBody>
          <a:bodyPr/>
          <a:lstStyle/>
          <a:p>
            <a:fld id="{D44A960F-3A9F-4F47-9475-76B6775DB755}" type="slidenum">
              <a:rPr lang="fr-FR" smtClean="0"/>
              <a:t>‹N°›</a:t>
            </a:fld>
            <a:endParaRPr lang="fr-FR"/>
          </a:p>
        </p:txBody>
      </p:sp>
    </p:spTree>
    <p:extLst>
      <p:ext uri="{BB962C8B-B14F-4D97-AF65-F5344CB8AC3E}">
        <p14:creationId xmlns:p14="http://schemas.microsoft.com/office/powerpoint/2010/main" val="363928809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e la date 2"/>
          <p:cNvSpPr>
            <a:spLocks noGrp="1"/>
          </p:cNvSpPr>
          <p:nvPr>
            <p:ph type="dt" sz="half" idx="10"/>
          </p:nvPr>
        </p:nvSpPr>
        <p:spPr/>
        <p:txBody>
          <a:bodyPr/>
          <a:lstStyle/>
          <a:p>
            <a:fld id="{91680D1A-311D-4D15-B017-00CC60DDFA34}" type="datetimeFigureOut">
              <a:rPr lang="fr-FR" smtClean="0"/>
              <a:t>23/04/2026</a:t>
            </a:fld>
            <a:endParaRPr lang="fr-FR"/>
          </a:p>
        </p:txBody>
      </p:sp>
      <p:sp>
        <p:nvSpPr>
          <p:cNvPr id="4" name="Espace réservé du pied de page 3"/>
          <p:cNvSpPr>
            <a:spLocks noGrp="1"/>
          </p:cNvSpPr>
          <p:nvPr>
            <p:ph type="ftr" sz="quarter" idx="11"/>
          </p:nvPr>
        </p:nvSpPr>
        <p:spPr/>
        <p:txBody>
          <a:bodyPr/>
          <a:lstStyle/>
          <a:p>
            <a:endParaRPr lang="fr-FR"/>
          </a:p>
        </p:txBody>
      </p:sp>
      <p:sp>
        <p:nvSpPr>
          <p:cNvPr id="5" name="Espace réservé du numéro de diapositive 4"/>
          <p:cNvSpPr>
            <a:spLocks noGrp="1"/>
          </p:cNvSpPr>
          <p:nvPr>
            <p:ph type="sldNum" sz="quarter" idx="12"/>
          </p:nvPr>
        </p:nvSpPr>
        <p:spPr/>
        <p:txBody>
          <a:bodyPr/>
          <a:lstStyle/>
          <a:p>
            <a:fld id="{D44A960F-3A9F-4F47-9475-76B6775DB755}" type="slidenum">
              <a:rPr lang="fr-FR" smtClean="0"/>
              <a:t>‹N°›</a:t>
            </a:fld>
            <a:endParaRPr lang="fr-FR"/>
          </a:p>
        </p:txBody>
      </p:sp>
    </p:spTree>
    <p:extLst>
      <p:ext uri="{BB962C8B-B14F-4D97-AF65-F5344CB8AC3E}">
        <p14:creationId xmlns:p14="http://schemas.microsoft.com/office/powerpoint/2010/main" val="74612379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91680D1A-311D-4D15-B017-00CC60DDFA34}" type="datetimeFigureOut">
              <a:rPr lang="fr-FR" smtClean="0"/>
              <a:t>23/04/2026</a:t>
            </a:fld>
            <a:endParaRPr lang="fr-FR"/>
          </a:p>
        </p:txBody>
      </p:sp>
      <p:sp>
        <p:nvSpPr>
          <p:cNvPr id="3" name="Espace réservé du pied de page 2"/>
          <p:cNvSpPr>
            <a:spLocks noGrp="1"/>
          </p:cNvSpPr>
          <p:nvPr>
            <p:ph type="ftr" sz="quarter" idx="11"/>
          </p:nvPr>
        </p:nvSpPr>
        <p:spPr/>
        <p:txBody>
          <a:bodyPr/>
          <a:lstStyle/>
          <a:p>
            <a:endParaRPr lang="fr-FR"/>
          </a:p>
        </p:txBody>
      </p:sp>
      <p:sp>
        <p:nvSpPr>
          <p:cNvPr id="4" name="Espace réservé du numéro de diapositive 3"/>
          <p:cNvSpPr>
            <a:spLocks noGrp="1"/>
          </p:cNvSpPr>
          <p:nvPr>
            <p:ph type="sldNum" sz="quarter" idx="12"/>
          </p:nvPr>
        </p:nvSpPr>
        <p:spPr/>
        <p:txBody>
          <a:bodyPr/>
          <a:lstStyle/>
          <a:p>
            <a:fld id="{D44A960F-3A9F-4F47-9475-76B6775DB755}" type="slidenum">
              <a:rPr lang="fr-FR" smtClean="0"/>
              <a:t>‹N°›</a:t>
            </a:fld>
            <a:endParaRPr lang="fr-FR"/>
          </a:p>
        </p:txBody>
      </p:sp>
    </p:spTree>
    <p:extLst>
      <p:ext uri="{BB962C8B-B14F-4D97-AF65-F5344CB8AC3E}">
        <p14:creationId xmlns:p14="http://schemas.microsoft.com/office/powerpoint/2010/main" val="402951417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630238" y="342900"/>
            <a:ext cx="2949575" cy="1200150"/>
          </a:xfrm>
        </p:spPr>
        <p:txBody>
          <a:bodyPr anchor="b"/>
          <a:lstStyle>
            <a:lvl1pPr>
              <a:defRPr sz="3200"/>
            </a:lvl1pPr>
          </a:lstStyle>
          <a:p>
            <a:r>
              <a:rPr lang="fr-FR"/>
              <a:t>Modifiez le style du titre</a:t>
            </a:r>
          </a:p>
        </p:txBody>
      </p:sp>
      <p:sp>
        <p:nvSpPr>
          <p:cNvPr id="3" name="Espace réservé du contenu 2"/>
          <p:cNvSpPr>
            <a:spLocks noGrp="1"/>
          </p:cNvSpPr>
          <p:nvPr>
            <p:ph idx="1"/>
          </p:nvPr>
        </p:nvSpPr>
        <p:spPr>
          <a:xfrm>
            <a:off x="3887788" y="741363"/>
            <a:ext cx="4629150" cy="36544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p:cNvSpPr>
            <a:spLocks noGrp="1"/>
          </p:cNvSpPr>
          <p:nvPr>
            <p:ph type="body" sz="half" idx="2"/>
          </p:nvPr>
        </p:nvSpPr>
        <p:spPr>
          <a:xfrm>
            <a:off x="630238" y="1543050"/>
            <a:ext cx="2949575" cy="28590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Modifier les styles du texte du masque</a:t>
            </a:r>
          </a:p>
        </p:txBody>
      </p:sp>
      <p:sp>
        <p:nvSpPr>
          <p:cNvPr id="5" name="Espace réservé de la date 4"/>
          <p:cNvSpPr>
            <a:spLocks noGrp="1"/>
          </p:cNvSpPr>
          <p:nvPr>
            <p:ph type="dt" sz="half" idx="10"/>
          </p:nvPr>
        </p:nvSpPr>
        <p:spPr/>
        <p:txBody>
          <a:bodyPr/>
          <a:lstStyle/>
          <a:p>
            <a:fld id="{91680D1A-311D-4D15-B017-00CC60DDFA34}" type="datetimeFigureOut">
              <a:rPr lang="fr-FR" smtClean="0"/>
              <a:t>23/04/2026</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D44A960F-3A9F-4F47-9475-76B6775DB755}" type="slidenum">
              <a:rPr lang="fr-FR" smtClean="0"/>
              <a:t>‹N°›</a:t>
            </a:fld>
            <a:endParaRPr lang="fr-FR"/>
          </a:p>
        </p:txBody>
      </p:sp>
    </p:spTree>
    <p:extLst>
      <p:ext uri="{BB962C8B-B14F-4D97-AF65-F5344CB8AC3E}">
        <p14:creationId xmlns:p14="http://schemas.microsoft.com/office/powerpoint/2010/main" val="3906208236"/>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630238" y="342900"/>
            <a:ext cx="2949575" cy="1200150"/>
          </a:xfrm>
        </p:spPr>
        <p:txBody>
          <a:bodyPr anchor="b"/>
          <a:lstStyle>
            <a:lvl1pPr>
              <a:defRPr sz="3200"/>
            </a:lvl1pPr>
          </a:lstStyle>
          <a:p>
            <a:r>
              <a:rPr lang="fr-FR"/>
              <a:t>Modifiez le style du titre</a:t>
            </a:r>
          </a:p>
        </p:txBody>
      </p:sp>
      <p:sp>
        <p:nvSpPr>
          <p:cNvPr id="3" name="Espace réservé pour une image  2"/>
          <p:cNvSpPr>
            <a:spLocks noGrp="1"/>
          </p:cNvSpPr>
          <p:nvPr>
            <p:ph type="pic" idx="1"/>
          </p:nvPr>
        </p:nvSpPr>
        <p:spPr>
          <a:xfrm>
            <a:off x="3887788" y="741363"/>
            <a:ext cx="4629150" cy="36544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p:cNvSpPr>
            <a:spLocks noGrp="1"/>
          </p:cNvSpPr>
          <p:nvPr>
            <p:ph type="body" sz="half" idx="2"/>
          </p:nvPr>
        </p:nvSpPr>
        <p:spPr>
          <a:xfrm>
            <a:off x="630238" y="1543050"/>
            <a:ext cx="2949575" cy="28590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Modifier les styles du texte du masque</a:t>
            </a:r>
          </a:p>
        </p:txBody>
      </p:sp>
      <p:sp>
        <p:nvSpPr>
          <p:cNvPr id="5" name="Espace réservé de la date 4"/>
          <p:cNvSpPr>
            <a:spLocks noGrp="1"/>
          </p:cNvSpPr>
          <p:nvPr>
            <p:ph type="dt" sz="half" idx="10"/>
          </p:nvPr>
        </p:nvSpPr>
        <p:spPr/>
        <p:txBody>
          <a:bodyPr/>
          <a:lstStyle/>
          <a:p>
            <a:fld id="{91680D1A-311D-4D15-B017-00CC60DDFA34}" type="datetimeFigureOut">
              <a:rPr lang="fr-FR" smtClean="0"/>
              <a:t>23/04/2026</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D44A960F-3A9F-4F47-9475-76B6775DB755}" type="slidenum">
              <a:rPr lang="fr-FR" smtClean="0"/>
              <a:t>‹N°›</a:t>
            </a:fld>
            <a:endParaRPr lang="fr-FR"/>
          </a:p>
        </p:txBody>
      </p:sp>
    </p:spTree>
    <p:extLst>
      <p:ext uri="{BB962C8B-B14F-4D97-AF65-F5344CB8AC3E}">
        <p14:creationId xmlns:p14="http://schemas.microsoft.com/office/powerpoint/2010/main" val="2895149900"/>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texte vertical 2"/>
          <p:cNvSpPr>
            <a:spLocks noGrp="1"/>
          </p:cNvSpPr>
          <p:nvPr>
            <p:ph type="body" orient="vert" idx="1"/>
          </p:nvPr>
        </p:nvSpPr>
        <p:spPr/>
        <p:txBody>
          <a:bodyPr vert="eaVe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91680D1A-311D-4D15-B017-00CC60DDFA34}" type="datetimeFigureOut">
              <a:rPr lang="fr-FR" smtClean="0"/>
              <a:t>23/04/2026</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D44A960F-3A9F-4F47-9475-76B6775DB755}" type="slidenum">
              <a:rPr lang="fr-FR" smtClean="0"/>
              <a:t>‹N°›</a:t>
            </a:fld>
            <a:endParaRPr lang="fr-FR"/>
          </a:p>
        </p:txBody>
      </p:sp>
    </p:spTree>
    <p:extLst>
      <p:ext uri="{BB962C8B-B14F-4D97-AF65-F5344CB8AC3E}">
        <p14:creationId xmlns:p14="http://schemas.microsoft.com/office/powerpoint/2010/main" val="26676442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543675" y="274638"/>
            <a:ext cx="1971675" cy="4357687"/>
          </a:xfrm>
        </p:spPr>
        <p:txBody>
          <a:bodyPr vert="eaVert"/>
          <a:lstStyle/>
          <a:p>
            <a:r>
              <a:rPr lang="fr-FR"/>
              <a:t>Modifiez le style du titre</a:t>
            </a:r>
          </a:p>
        </p:txBody>
      </p:sp>
      <p:sp>
        <p:nvSpPr>
          <p:cNvPr id="3" name="Espace réservé du texte vertical 2"/>
          <p:cNvSpPr>
            <a:spLocks noGrp="1"/>
          </p:cNvSpPr>
          <p:nvPr>
            <p:ph type="body" orient="vert" idx="1"/>
          </p:nvPr>
        </p:nvSpPr>
        <p:spPr>
          <a:xfrm>
            <a:off x="628650" y="274638"/>
            <a:ext cx="5762625" cy="4357687"/>
          </a:xfrm>
        </p:spPr>
        <p:txBody>
          <a:bodyPr vert="eaVe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91680D1A-311D-4D15-B017-00CC60DDFA34}" type="datetimeFigureOut">
              <a:rPr lang="fr-FR" smtClean="0"/>
              <a:t>23/04/2026</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D44A960F-3A9F-4F47-9475-76B6775DB755}" type="slidenum">
              <a:rPr lang="fr-FR" smtClean="0"/>
              <a:t>‹N°›</a:t>
            </a:fld>
            <a:endParaRPr lang="fr-FR"/>
          </a:p>
        </p:txBody>
      </p:sp>
    </p:spTree>
    <p:extLst>
      <p:ext uri="{BB962C8B-B14F-4D97-AF65-F5344CB8AC3E}">
        <p14:creationId xmlns:p14="http://schemas.microsoft.com/office/powerpoint/2010/main" val="2210091617"/>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1143000" y="841375"/>
            <a:ext cx="6858000" cy="1790700"/>
          </a:xfrm>
        </p:spPr>
        <p:txBody>
          <a:bodyPr anchor="b"/>
          <a:lstStyle>
            <a:lvl1pPr algn="ctr">
              <a:defRPr sz="6000"/>
            </a:lvl1pPr>
          </a:lstStyle>
          <a:p>
            <a:r>
              <a:rPr lang="fr-FR"/>
              <a:t>Modifiez le style du titre</a:t>
            </a:r>
          </a:p>
        </p:txBody>
      </p:sp>
      <p:sp>
        <p:nvSpPr>
          <p:cNvPr id="3" name="Sous-titre 2"/>
          <p:cNvSpPr>
            <a:spLocks noGrp="1"/>
          </p:cNvSpPr>
          <p:nvPr>
            <p:ph type="subTitle" idx="1"/>
          </p:nvPr>
        </p:nvSpPr>
        <p:spPr>
          <a:xfrm>
            <a:off x="1143000" y="2701925"/>
            <a:ext cx="6858000" cy="1241425"/>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Modifier le style des sous-titres du masque</a:t>
            </a:r>
          </a:p>
        </p:txBody>
      </p:sp>
      <p:sp>
        <p:nvSpPr>
          <p:cNvPr id="4" name="Espace réservé de la date 3"/>
          <p:cNvSpPr>
            <a:spLocks noGrp="1"/>
          </p:cNvSpPr>
          <p:nvPr>
            <p:ph type="dt" sz="half" idx="10"/>
          </p:nvPr>
        </p:nvSpPr>
        <p:spPr/>
        <p:txBody>
          <a:bodyPr/>
          <a:lstStyle/>
          <a:p>
            <a:fld id="{06A2259B-8996-4842-883C-B4F40885479D}" type="datetimeFigureOut">
              <a:rPr lang="fr-FR" smtClean="0"/>
              <a:t>23/04/2026</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04D4AF52-04D9-41E4-B6AA-2011A4E9B85A}" type="slidenum">
              <a:rPr lang="fr-FR" smtClean="0"/>
              <a:t>‹N°›</a:t>
            </a:fld>
            <a:endParaRPr lang="fr-FR"/>
          </a:p>
        </p:txBody>
      </p:sp>
    </p:spTree>
    <p:extLst>
      <p:ext uri="{BB962C8B-B14F-4D97-AF65-F5344CB8AC3E}">
        <p14:creationId xmlns:p14="http://schemas.microsoft.com/office/powerpoint/2010/main" val="348593510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ommaire">
    <p:spTree>
      <p:nvGrpSpPr>
        <p:cNvPr id="1" name=""/>
        <p:cNvGrpSpPr/>
        <p:nvPr/>
      </p:nvGrpSpPr>
      <p:grpSpPr>
        <a:xfrm>
          <a:off x="0" y="0"/>
          <a:ext cx="0" cy="0"/>
          <a:chOff x="0" y="0"/>
          <a:chExt cx="0" cy="0"/>
        </a:xfrm>
      </p:grpSpPr>
      <p:sp>
        <p:nvSpPr>
          <p:cNvPr id="2" name="Titre 1"/>
          <p:cNvSpPr>
            <a:spLocks noGrp="1"/>
          </p:cNvSpPr>
          <p:nvPr>
            <p:ph type="title" hasCustomPrompt="1"/>
          </p:nvPr>
        </p:nvSpPr>
        <p:spPr bwMode="gray">
          <a:xfrm>
            <a:off x="359999" y="900000"/>
            <a:ext cx="8424000" cy="720000"/>
          </a:xfrm>
        </p:spPr>
        <p:txBody>
          <a:bodyPr/>
          <a:lstStyle>
            <a:lvl1pPr>
              <a:defRPr/>
            </a:lvl1pPr>
          </a:lstStyle>
          <a:p>
            <a:r>
              <a:rPr lang="fr-FR" dirty="0"/>
              <a:t>Titre</a:t>
            </a:r>
          </a:p>
        </p:txBody>
      </p:sp>
      <p:sp>
        <p:nvSpPr>
          <p:cNvPr id="3" name="Espace réservé de la date 2"/>
          <p:cNvSpPr>
            <a:spLocks noGrp="1"/>
          </p:cNvSpPr>
          <p:nvPr>
            <p:ph type="dt" sz="half" idx="10"/>
          </p:nvPr>
        </p:nvSpPr>
        <p:spPr bwMode="gray"/>
        <p:txBody>
          <a:bodyPr/>
          <a:lstStyle>
            <a:lvl1pPr>
              <a:defRPr>
                <a:solidFill>
                  <a:srgbClr val="435997"/>
                </a:solidFill>
                <a:latin typeface="Marianne" panose="02000000000000000000" pitchFamily="2" charset="0"/>
              </a:defRPr>
            </a:lvl1pPr>
          </a:lstStyle>
          <a:p>
            <a:pPr algn="r"/>
            <a:r>
              <a:rPr lang="fr-FR" cap="all" dirty="0"/>
              <a:t>2024-2025</a:t>
            </a:r>
          </a:p>
        </p:txBody>
      </p:sp>
    </p:spTree>
    <p:extLst>
      <p:ext uri="{BB962C8B-B14F-4D97-AF65-F5344CB8AC3E}">
        <p14:creationId xmlns:p14="http://schemas.microsoft.com/office/powerpoint/2010/main" val="1641030435"/>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idx="1"/>
          </p:nvPr>
        </p:nvSpPr>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06A2259B-8996-4842-883C-B4F40885479D}" type="datetimeFigureOut">
              <a:rPr lang="fr-FR" smtClean="0"/>
              <a:t>23/04/2026</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04D4AF52-04D9-41E4-B6AA-2011A4E9B85A}" type="slidenum">
              <a:rPr lang="fr-FR" smtClean="0"/>
              <a:t>‹N°›</a:t>
            </a:fld>
            <a:endParaRPr lang="fr-FR"/>
          </a:p>
        </p:txBody>
      </p:sp>
    </p:spTree>
    <p:extLst>
      <p:ext uri="{BB962C8B-B14F-4D97-AF65-F5344CB8AC3E}">
        <p14:creationId xmlns:p14="http://schemas.microsoft.com/office/powerpoint/2010/main" val="3697171263"/>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623888" y="1282700"/>
            <a:ext cx="7886700" cy="2139950"/>
          </a:xfrm>
        </p:spPr>
        <p:txBody>
          <a:bodyPr anchor="b"/>
          <a:lstStyle>
            <a:lvl1pPr>
              <a:defRPr sz="6000"/>
            </a:lvl1pPr>
          </a:lstStyle>
          <a:p>
            <a:r>
              <a:rPr lang="fr-FR"/>
              <a:t>Modifiez le style du titre</a:t>
            </a:r>
          </a:p>
        </p:txBody>
      </p:sp>
      <p:sp>
        <p:nvSpPr>
          <p:cNvPr id="3" name="Espace réservé du texte 2"/>
          <p:cNvSpPr>
            <a:spLocks noGrp="1"/>
          </p:cNvSpPr>
          <p:nvPr>
            <p:ph type="body" idx="1"/>
          </p:nvPr>
        </p:nvSpPr>
        <p:spPr>
          <a:xfrm>
            <a:off x="623888" y="3441700"/>
            <a:ext cx="7886700" cy="1125538"/>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Modifier les styles du texte du masque</a:t>
            </a:r>
          </a:p>
        </p:txBody>
      </p:sp>
      <p:sp>
        <p:nvSpPr>
          <p:cNvPr id="4" name="Espace réservé de la date 3"/>
          <p:cNvSpPr>
            <a:spLocks noGrp="1"/>
          </p:cNvSpPr>
          <p:nvPr>
            <p:ph type="dt" sz="half" idx="10"/>
          </p:nvPr>
        </p:nvSpPr>
        <p:spPr/>
        <p:txBody>
          <a:bodyPr/>
          <a:lstStyle/>
          <a:p>
            <a:fld id="{06A2259B-8996-4842-883C-B4F40885479D}" type="datetimeFigureOut">
              <a:rPr lang="fr-FR" smtClean="0"/>
              <a:t>23/04/2026</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04D4AF52-04D9-41E4-B6AA-2011A4E9B85A}" type="slidenum">
              <a:rPr lang="fr-FR" smtClean="0"/>
              <a:t>‹N°›</a:t>
            </a:fld>
            <a:endParaRPr lang="fr-FR"/>
          </a:p>
        </p:txBody>
      </p:sp>
    </p:spTree>
    <p:extLst>
      <p:ext uri="{BB962C8B-B14F-4D97-AF65-F5344CB8AC3E}">
        <p14:creationId xmlns:p14="http://schemas.microsoft.com/office/powerpoint/2010/main" val="1850368409"/>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sz="half" idx="1"/>
          </p:nvPr>
        </p:nvSpPr>
        <p:spPr>
          <a:xfrm>
            <a:off x="628650" y="1370013"/>
            <a:ext cx="3867150" cy="3262312"/>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p:cNvSpPr>
            <a:spLocks noGrp="1"/>
          </p:cNvSpPr>
          <p:nvPr>
            <p:ph sz="half" idx="2"/>
          </p:nvPr>
        </p:nvSpPr>
        <p:spPr>
          <a:xfrm>
            <a:off x="4648200" y="1370013"/>
            <a:ext cx="3867150" cy="3262312"/>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4"/>
          <p:cNvSpPr>
            <a:spLocks noGrp="1"/>
          </p:cNvSpPr>
          <p:nvPr>
            <p:ph type="dt" sz="half" idx="10"/>
          </p:nvPr>
        </p:nvSpPr>
        <p:spPr/>
        <p:txBody>
          <a:bodyPr/>
          <a:lstStyle/>
          <a:p>
            <a:fld id="{06A2259B-8996-4842-883C-B4F40885479D}" type="datetimeFigureOut">
              <a:rPr lang="fr-FR" smtClean="0"/>
              <a:t>23/04/2026</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04D4AF52-04D9-41E4-B6AA-2011A4E9B85A}" type="slidenum">
              <a:rPr lang="fr-FR" smtClean="0"/>
              <a:t>‹N°›</a:t>
            </a:fld>
            <a:endParaRPr lang="fr-FR"/>
          </a:p>
        </p:txBody>
      </p:sp>
    </p:spTree>
    <p:extLst>
      <p:ext uri="{BB962C8B-B14F-4D97-AF65-F5344CB8AC3E}">
        <p14:creationId xmlns:p14="http://schemas.microsoft.com/office/powerpoint/2010/main" val="3772564964"/>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630238" y="274638"/>
            <a:ext cx="7886700" cy="993775"/>
          </a:xfrm>
        </p:spPr>
        <p:txBody>
          <a:bodyPr/>
          <a:lstStyle/>
          <a:p>
            <a:r>
              <a:rPr lang="fr-FR"/>
              <a:t>Modifiez le style du titre</a:t>
            </a:r>
          </a:p>
        </p:txBody>
      </p:sp>
      <p:sp>
        <p:nvSpPr>
          <p:cNvPr id="3" name="Espace réservé du texte 2"/>
          <p:cNvSpPr>
            <a:spLocks noGrp="1"/>
          </p:cNvSpPr>
          <p:nvPr>
            <p:ph type="body" idx="1"/>
          </p:nvPr>
        </p:nvSpPr>
        <p:spPr>
          <a:xfrm>
            <a:off x="630238" y="1260475"/>
            <a:ext cx="3868737" cy="6191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4" name="Espace réservé du contenu 3"/>
          <p:cNvSpPr>
            <a:spLocks noGrp="1"/>
          </p:cNvSpPr>
          <p:nvPr>
            <p:ph sz="half" idx="2"/>
          </p:nvPr>
        </p:nvSpPr>
        <p:spPr>
          <a:xfrm>
            <a:off x="630238" y="1879600"/>
            <a:ext cx="3868737" cy="2762250"/>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p:cNvSpPr>
            <a:spLocks noGrp="1"/>
          </p:cNvSpPr>
          <p:nvPr>
            <p:ph type="body" sz="quarter" idx="3"/>
          </p:nvPr>
        </p:nvSpPr>
        <p:spPr>
          <a:xfrm>
            <a:off x="4629150" y="1260475"/>
            <a:ext cx="3887788" cy="6191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6" name="Espace réservé du contenu 5"/>
          <p:cNvSpPr>
            <a:spLocks noGrp="1"/>
          </p:cNvSpPr>
          <p:nvPr>
            <p:ph sz="quarter" idx="4"/>
          </p:nvPr>
        </p:nvSpPr>
        <p:spPr>
          <a:xfrm>
            <a:off x="4629150" y="1879600"/>
            <a:ext cx="3887788" cy="2762250"/>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e la date 6"/>
          <p:cNvSpPr>
            <a:spLocks noGrp="1"/>
          </p:cNvSpPr>
          <p:nvPr>
            <p:ph type="dt" sz="half" idx="10"/>
          </p:nvPr>
        </p:nvSpPr>
        <p:spPr/>
        <p:txBody>
          <a:bodyPr/>
          <a:lstStyle/>
          <a:p>
            <a:fld id="{06A2259B-8996-4842-883C-B4F40885479D}" type="datetimeFigureOut">
              <a:rPr lang="fr-FR" smtClean="0"/>
              <a:t>23/04/2026</a:t>
            </a:fld>
            <a:endParaRPr lang="fr-FR"/>
          </a:p>
        </p:txBody>
      </p:sp>
      <p:sp>
        <p:nvSpPr>
          <p:cNvPr id="8" name="Espace réservé du pied de page 7"/>
          <p:cNvSpPr>
            <a:spLocks noGrp="1"/>
          </p:cNvSpPr>
          <p:nvPr>
            <p:ph type="ftr" sz="quarter" idx="11"/>
          </p:nvPr>
        </p:nvSpPr>
        <p:spPr/>
        <p:txBody>
          <a:bodyPr/>
          <a:lstStyle/>
          <a:p>
            <a:endParaRPr lang="fr-FR"/>
          </a:p>
        </p:txBody>
      </p:sp>
      <p:sp>
        <p:nvSpPr>
          <p:cNvPr id="9" name="Espace réservé du numéro de diapositive 8"/>
          <p:cNvSpPr>
            <a:spLocks noGrp="1"/>
          </p:cNvSpPr>
          <p:nvPr>
            <p:ph type="sldNum" sz="quarter" idx="12"/>
          </p:nvPr>
        </p:nvSpPr>
        <p:spPr/>
        <p:txBody>
          <a:bodyPr/>
          <a:lstStyle/>
          <a:p>
            <a:fld id="{04D4AF52-04D9-41E4-B6AA-2011A4E9B85A}" type="slidenum">
              <a:rPr lang="fr-FR" smtClean="0"/>
              <a:t>‹N°›</a:t>
            </a:fld>
            <a:endParaRPr lang="fr-FR"/>
          </a:p>
        </p:txBody>
      </p:sp>
    </p:spTree>
    <p:extLst>
      <p:ext uri="{BB962C8B-B14F-4D97-AF65-F5344CB8AC3E}">
        <p14:creationId xmlns:p14="http://schemas.microsoft.com/office/powerpoint/2010/main" val="2611005050"/>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e la date 2"/>
          <p:cNvSpPr>
            <a:spLocks noGrp="1"/>
          </p:cNvSpPr>
          <p:nvPr>
            <p:ph type="dt" sz="half" idx="10"/>
          </p:nvPr>
        </p:nvSpPr>
        <p:spPr/>
        <p:txBody>
          <a:bodyPr/>
          <a:lstStyle/>
          <a:p>
            <a:fld id="{06A2259B-8996-4842-883C-B4F40885479D}" type="datetimeFigureOut">
              <a:rPr lang="fr-FR" smtClean="0"/>
              <a:t>23/04/2026</a:t>
            </a:fld>
            <a:endParaRPr lang="fr-FR"/>
          </a:p>
        </p:txBody>
      </p:sp>
      <p:sp>
        <p:nvSpPr>
          <p:cNvPr id="4" name="Espace réservé du pied de page 3"/>
          <p:cNvSpPr>
            <a:spLocks noGrp="1"/>
          </p:cNvSpPr>
          <p:nvPr>
            <p:ph type="ftr" sz="quarter" idx="11"/>
          </p:nvPr>
        </p:nvSpPr>
        <p:spPr/>
        <p:txBody>
          <a:bodyPr/>
          <a:lstStyle/>
          <a:p>
            <a:endParaRPr lang="fr-FR"/>
          </a:p>
        </p:txBody>
      </p:sp>
      <p:sp>
        <p:nvSpPr>
          <p:cNvPr id="5" name="Espace réservé du numéro de diapositive 4"/>
          <p:cNvSpPr>
            <a:spLocks noGrp="1"/>
          </p:cNvSpPr>
          <p:nvPr>
            <p:ph type="sldNum" sz="quarter" idx="12"/>
          </p:nvPr>
        </p:nvSpPr>
        <p:spPr/>
        <p:txBody>
          <a:bodyPr/>
          <a:lstStyle/>
          <a:p>
            <a:fld id="{04D4AF52-04D9-41E4-B6AA-2011A4E9B85A}" type="slidenum">
              <a:rPr lang="fr-FR" smtClean="0"/>
              <a:t>‹N°›</a:t>
            </a:fld>
            <a:endParaRPr lang="fr-FR"/>
          </a:p>
        </p:txBody>
      </p:sp>
    </p:spTree>
    <p:extLst>
      <p:ext uri="{BB962C8B-B14F-4D97-AF65-F5344CB8AC3E}">
        <p14:creationId xmlns:p14="http://schemas.microsoft.com/office/powerpoint/2010/main" val="2320502475"/>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06A2259B-8996-4842-883C-B4F40885479D}" type="datetimeFigureOut">
              <a:rPr lang="fr-FR" smtClean="0"/>
              <a:t>23/04/2026</a:t>
            </a:fld>
            <a:endParaRPr lang="fr-FR"/>
          </a:p>
        </p:txBody>
      </p:sp>
      <p:sp>
        <p:nvSpPr>
          <p:cNvPr id="3" name="Espace réservé du pied de page 2"/>
          <p:cNvSpPr>
            <a:spLocks noGrp="1"/>
          </p:cNvSpPr>
          <p:nvPr>
            <p:ph type="ftr" sz="quarter" idx="11"/>
          </p:nvPr>
        </p:nvSpPr>
        <p:spPr/>
        <p:txBody>
          <a:bodyPr/>
          <a:lstStyle/>
          <a:p>
            <a:endParaRPr lang="fr-FR"/>
          </a:p>
        </p:txBody>
      </p:sp>
      <p:sp>
        <p:nvSpPr>
          <p:cNvPr id="4" name="Espace réservé du numéro de diapositive 3"/>
          <p:cNvSpPr>
            <a:spLocks noGrp="1"/>
          </p:cNvSpPr>
          <p:nvPr>
            <p:ph type="sldNum" sz="quarter" idx="12"/>
          </p:nvPr>
        </p:nvSpPr>
        <p:spPr/>
        <p:txBody>
          <a:bodyPr/>
          <a:lstStyle/>
          <a:p>
            <a:fld id="{04D4AF52-04D9-41E4-B6AA-2011A4E9B85A}" type="slidenum">
              <a:rPr lang="fr-FR" smtClean="0"/>
              <a:t>‹N°›</a:t>
            </a:fld>
            <a:endParaRPr lang="fr-FR"/>
          </a:p>
        </p:txBody>
      </p:sp>
    </p:spTree>
    <p:extLst>
      <p:ext uri="{BB962C8B-B14F-4D97-AF65-F5344CB8AC3E}">
        <p14:creationId xmlns:p14="http://schemas.microsoft.com/office/powerpoint/2010/main" val="938931754"/>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630238" y="342900"/>
            <a:ext cx="2949575" cy="1200150"/>
          </a:xfrm>
        </p:spPr>
        <p:txBody>
          <a:bodyPr anchor="b"/>
          <a:lstStyle>
            <a:lvl1pPr>
              <a:defRPr sz="3200"/>
            </a:lvl1pPr>
          </a:lstStyle>
          <a:p>
            <a:r>
              <a:rPr lang="fr-FR"/>
              <a:t>Modifiez le style du titre</a:t>
            </a:r>
          </a:p>
        </p:txBody>
      </p:sp>
      <p:sp>
        <p:nvSpPr>
          <p:cNvPr id="3" name="Espace réservé du contenu 2"/>
          <p:cNvSpPr>
            <a:spLocks noGrp="1"/>
          </p:cNvSpPr>
          <p:nvPr>
            <p:ph idx="1"/>
          </p:nvPr>
        </p:nvSpPr>
        <p:spPr>
          <a:xfrm>
            <a:off x="3887788" y="741363"/>
            <a:ext cx="4629150" cy="36544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p:cNvSpPr>
            <a:spLocks noGrp="1"/>
          </p:cNvSpPr>
          <p:nvPr>
            <p:ph type="body" sz="half" idx="2"/>
          </p:nvPr>
        </p:nvSpPr>
        <p:spPr>
          <a:xfrm>
            <a:off x="630238" y="1543050"/>
            <a:ext cx="2949575" cy="28590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Modifier les styles du texte du masque</a:t>
            </a:r>
          </a:p>
        </p:txBody>
      </p:sp>
      <p:sp>
        <p:nvSpPr>
          <p:cNvPr id="5" name="Espace réservé de la date 4"/>
          <p:cNvSpPr>
            <a:spLocks noGrp="1"/>
          </p:cNvSpPr>
          <p:nvPr>
            <p:ph type="dt" sz="half" idx="10"/>
          </p:nvPr>
        </p:nvSpPr>
        <p:spPr/>
        <p:txBody>
          <a:bodyPr/>
          <a:lstStyle/>
          <a:p>
            <a:fld id="{06A2259B-8996-4842-883C-B4F40885479D}" type="datetimeFigureOut">
              <a:rPr lang="fr-FR" smtClean="0"/>
              <a:t>23/04/2026</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04D4AF52-04D9-41E4-B6AA-2011A4E9B85A}" type="slidenum">
              <a:rPr lang="fr-FR" smtClean="0"/>
              <a:t>‹N°›</a:t>
            </a:fld>
            <a:endParaRPr lang="fr-FR"/>
          </a:p>
        </p:txBody>
      </p:sp>
    </p:spTree>
    <p:extLst>
      <p:ext uri="{BB962C8B-B14F-4D97-AF65-F5344CB8AC3E}">
        <p14:creationId xmlns:p14="http://schemas.microsoft.com/office/powerpoint/2010/main" val="3439768516"/>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630238" y="342900"/>
            <a:ext cx="2949575" cy="1200150"/>
          </a:xfrm>
        </p:spPr>
        <p:txBody>
          <a:bodyPr anchor="b"/>
          <a:lstStyle>
            <a:lvl1pPr>
              <a:defRPr sz="3200"/>
            </a:lvl1pPr>
          </a:lstStyle>
          <a:p>
            <a:r>
              <a:rPr lang="fr-FR"/>
              <a:t>Modifiez le style du titre</a:t>
            </a:r>
          </a:p>
        </p:txBody>
      </p:sp>
      <p:sp>
        <p:nvSpPr>
          <p:cNvPr id="3" name="Espace réservé pour une image  2"/>
          <p:cNvSpPr>
            <a:spLocks noGrp="1"/>
          </p:cNvSpPr>
          <p:nvPr>
            <p:ph type="pic" idx="1"/>
          </p:nvPr>
        </p:nvSpPr>
        <p:spPr>
          <a:xfrm>
            <a:off x="3887788" y="741363"/>
            <a:ext cx="4629150" cy="36544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p:cNvSpPr>
            <a:spLocks noGrp="1"/>
          </p:cNvSpPr>
          <p:nvPr>
            <p:ph type="body" sz="half" idx="2"/>
          </p:nvPr>
        </p:nvSpPr>
        <p:spPr>
          <a:xfrm>
            <a:off x="630238" y="1543050"/>
            <a:ext cx="2949575" cy="28590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Modifier les styles du texte du masque</a:t>
            </a:r>
          </a:p>
        </p:txBody>
      </p:sp>
      <p:sp>
        <p:nvSpPr>
          <p:cNvPr id="5" name="Espace réservé de la date 4"/>
          <p:cNvSpPr>
            <a:spLocks noGrp="1"/>
          </p:cNvSpPr>
          <p:nvPr>
            <p:ph type="dt" sz="half" idx="10"/>
          </p:nvPr>
        </p:nvSpPr>
        <p:spPr/>
        <p:txBody>
          <a:bodyPr/>
          <a:lstStyle/>
          <a:p>
            <a:fld id="{06A2259B-8996-4842-883C-B4F40885479D}" type="datetimeFigureOut">
              <a:rPr lang="fr-FR" smtClean="0"/>
              <a:t>23/04/2026</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04D4AF52-04D9-41E4-B6AA-2011A4E9B85A}" type="slidenum">
              <a:rPr lang="fr-FR" smtClean="0"/>
              <a:t>‹N°›</a:t>
            </a:fld>
            <a:endParaRPr lang="fr-FR"/>
          </a:p>
        </p:txBody>
      </p:sp>
    </p:spTree>
    <p:extLst>
      <p:ext uri="{BB962C8B-B14F-4D97-AF65-F5344CB8AC3E}">
        <p14:creationId xmlns:p14="http://schemas.microsoft.com/office/powerpoint/2010/main" val="3630717845"/>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texte vertical 2"/>
          <p:cNvSpPr>
            <a:spLocks noGrp="1"/>
          </p:cNvSpPr>
          <p:nvPr>
            <p:ph type="body" orient="vert" idx="1"/>
          </p:nvPr>
        </p:nvSpPr>
        <p:spPr/>
        <p:txBody>
          <a:bodyPr vert="eaVe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06A2259B-8996-4842-883C-B4F40885479D}" type="datetimeFigureOut">
              <a:rPr lang="fr-FR" smtClean="0"/>
              <a:t>23/04/2026</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04D4AF52-04D9-41E4-B6AA-2011A4E9B85A}" type="slidenum">
              <a:rPr lang="fr-FR" smtClean="0"/>
              <a:t>‹N°›</a:t>
            </a:fld>
            <a:endParaRPr lang="fr-FR"/>
          </a:p>
        </p:txBody>
      </p:sp>
    </p:spTree>
    <p:extLst>
      <p:ext uri="{BB962C8B-B14F-4D97-AF65-F5344CB8AC3E}">
        <p14:creationId xmlns:p14="http://schemas.microsoft.com/office/powerpoint/2010/main" val="3982353685"/>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543675" y="274638"/>
            <a:ext cx="1971675" cy="4357687"/>
          </a:xfrm>
        </p:spPr>
        <p:txBody>
          <a:bodyPr vert="eaVert"/>
          <a:lstStyle/>
          <a:p>
            <a:r>
              <a:rPr lang="fr-FR"/>
              <a:t>Modifiez le style du titre</a:t>
            </a:r>
          </a:p>
        </p:txBody>
      </p:sp>
      <p:sp>
        <p:nvSpPr>
          <p:cNvPr id="3" name="Espace réservé du texte vertical 2"/>
          <p:cNvSpPr>
            <a:spLocks noGrp="1"/>
          </p:cNvSpPr>
          <p:nvPr>
            <p:ph type="body" orient="vert" idx="1"/>
          </p:nvPr>
        </p:nvSpPr>
        <p:spPr>
          <a:xfrm>
            <a:off x="628650" y="274638"/>
            <a:ext cx="5762625" cy="4357687"/>
          </a:xfrm>
        </p:spPr>
        <p:txBody>
          <a:bodyPr vert="eaVe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06A2259B-8996-4842-883C-B4F40885479D}" type="datetimeFigureOut">
              <a:rPr lang="fr-FR" smtClean="0"/>
              <a:t>23/04/2026</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04D4AF52-04D9-41E4-B6AA-2011A4E9B85A}" type="slidenum">
              <a:rPr lang="fr-FR" smtClean="0"/>
              <a:t>‹N°›</a:t>
            </a:fld>
            <a:endParaRPr lang="fr-FR"/>
          </a:p>
        </p:txBody>
      </p:sp>
    </p:spTree>
    <p:extLst>
      <p:ext uri="{BB962C8B-B14F-4D97-AF65-F5344CB8AC3E}">
        <p14:creationId xmlns:p14="http://schemas.microsoft.com/office/powerpoint/2010/main" val="97150297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hapitre">
    <p:spTree>
      <p:nvGrpSpPr>
        <p:cNvPr id="1" name=""/>
        <p:cNvGrpSpPr/>
        <p:nvPr/>
      </p:nvGrpSpPr>
      <p:grpSpPr>
        <a:xfrm>
          <a:off x="0" y="0"/>
          <a:ext cx="0" cy="0"/>
          <a:chOff x="0" y="0"/>
          <a:chExt cx="0" cy="0"/>
        </a:xfrm>
      </p:grpSpPr>
      <p:sp>
        <p:nvSpPr>
          <p:cNvPr id="8" name="Espace réservé pour une image  7"/>
          <p:cNvSpPr>
            <a:spLocks noGrp="1"/>
          </p:cNvSpPr>
          <p:nvPr>
            <p:ph type="pic" sz="quarter" idx="13" hasCustomPrompt="1"/>
          </p:nvPr>
        </p:nvSpPr>
        <p:spPr bwMode="gray">
          <a:xfrm>
            <a:off x="0" y="1058682"/>
            <a:ext cx="9144000" cy="4084818"/>
          </a:xfrm>
          <a:solidFill>
            <a:schemeClr val="bg1">
              <a:lumMod val="85000"/>
            </a:schemeClr>
          </a:solidFill>
        </p:spPr>
        <p:txBody>
          <a:bodyPr tIns="1080000" anchor="ctr" anchorCtr="0"/>
          <a:lstStyle>
            <a:lvl1pPr algn="ctr">
              <a:defRPr cap="all" baseline="0"/>
            </a:lvl1pPr>
          </a:lstStyle>
          <a:p>
            <a:r>
              <a:rPr lang="fr-FR" dirty="0"/>
              <a:t>Sélectionner l’icône pour insérer une image, </a:t>
            </a:r>
            <a:br>
              <a:rPr lang="fr-FR" dirty="0"/>
            </a:br>
            <a:r>
              <a:rPr lang="fr-FR" dirty="0"/>
              <a:t>puis disposer l’image en arrière plan </a:t>
            </a:r>
            <a:br>
              <a:rPr lang="fr-FR" dirty="0"/>
            </a:br>
            <a:r>
              <a:rPr lang="fr-FR" dirty="0"/>
              <a:t>(Sélectionner l’image avec le bouton droit de la souris / </a:t>
            </a:r>
            <a:br>
              <a:rPr lang="fr-FR" dirty="0"/>
            </a:br>
            <a:r>
              <a:rPr lang="fr-FR" dirty="0"/>
              <a:t>Mettre à l’arrière plan)</a:t>
            </a:r>
          </a:p>
        </p:txBody>
      </p:sp>
      <p:sp>
        <p:nvSpPr>
          <p:cNvPr id="2" name="Titre 1"/>
          <p:cNvSpPr>
            <a:spLocks noGrp="1"/>
          </p:cNvSpPr>
          <p:nvPr>
            <p:ph type="title"/>
          </p:nvPr>
        </p:nvSpPr>
        <p:spPr bwMode="gray">
          <a:xfrm>
            <a:off x="359999" y="738000"/>
            <a:ext cx="8424000" cy="4046400"/>
          </a:xfrm>
          <a:custGeom>
            <a:avLst/>
            <a:gdLst>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Lst>
            <a:ahLst/>
            <a:cxnLst>
              <a:cxn ang="0">
                <a:pos x="connsiteX0" y="connsiteY0"/>
              </a:cxn>
              <a:cxn ang="0">
                <a:pos x="connsiteX1" y="connsiteY1"/>
              </a:cxn>
            </a:cxnLst>
            <a:rect l="l" t="t" r="r" b="b"/>
            <a:pathLst>
              <a:path w="8424000" h="4046400" stroke="0" extrusionOk="0">
                <a:moveTo>
                  <a:pt x="8424000" y="4046400"/>
                </a:moveTo>
                <a:lnTo>
                  <a:pt x="0" y="4046360"/>
                </a:lnTo>
                <a:lnTo>
                  <a:pt x="0" y="40"/>
                </a:lnTo>
                <a:cubicBezTo>
                  <a:pt x="0" y="18"/>
                  <a:pt x="3771553" y="0"/>
                  <a:pt x="8424000" y="0"/>
                </a:cubicBezTo>
                <a:lnTo>
                  <a:pt x="8424000" y="4046400"/>
                </a:lnTo>
                <a:close/>
              </a:path>
              <a:path w="8424000" h="4046400" fill="none">
                <a:moveTo>
                  <a:pt x="8424000" y="4046400"/>
                </a:moveTo>
                <a:lnTo>
                  <a:pt x="0" y="4046360"/>
                </a:lnTo>
              </a:path>
            </a:pathLst>
          </a:custGeom>
          <a:ln w="10160">
            <a:solidFill>
              <a:schemeClr val="tx1"/>
            </a:solidFill>
          </a:ln>
        </p:spPr>
        <p:txBody>
          <a:bodyPr lIns="0" bIns="360000" anchor="ctr" anchorCtr="0"/>
          <a:lstStyle>
            <a:lvl1pPr marL="0" indent="0">
              <a:buFont typeface="+mj-lt"/>
              <a:buNone/>
              <a:defRPr sz="3250"/>
            </a:lvl1pPr>
          </a:lstStyle>
          <a:p>
            <a:endParaRPr lang="fr-FR" dirty="0"/>
          </a:p>
        </p:txBody>
      </p:sp>
      <p:sp>
        <p:nvSpPr>
          <p:cNvPr id="3" name="Espace réservé de la date 2"/>
          <p:cNvSpPr>
            <a:spLocks noGrp="1"/>
          </p:cNvSpPr>
          <p:nvPr>
            <p:ph type="dt" sz="half" idx="10"/>
          </p:nvPr>
        </p:nvSpPr>
        <p:spPr bwMode="gray"/>
        <p:txBody>
          <a:bodyPr/>
          <a:lstStyle>
            <a:lvl1pPr>
              <a:defRPr>
                <a:solidFill>
                  <a:srgbClr val="435997"/>
                </a:solidFill>
                <a:latin typeface="Marianne" panose="02000000000000000000" pitchFamily="2" charset="0"/>
              </a:defRPr>
            </a:lvl1pPr>
          </a:lstStyle>
          <a:p>
            <a:pPr algn="r"/>
            <a:r>
              <a:rPr lang="fr-FR" cap="all" dirty="0"/>
              <a:t>2024-2025</a:t>
            </a:r>
          </a:p>
        </p:txBody>
      </p:sp>
    </p:spTree>
    <p:extLst>
      <p:ext uri="{BB962C8B-B14F-4D97-AF65-F5344CB8AC3E}">
        <p14:creationId xmlns:p14="http://schemas.microsoft.com/office/powerpoint/2010/main" val="1908596888"/>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1143000" y="841375"/>
            <a:ext cx="6858000" cy="1790700"/>
          </a:xfrm>
        </p:spPr>
        <p:txBody>
          <a:bodyPr anchor="b"/>
          <a:lstStyle>
            <a:lvl1pPr algn="ctr">
              <a:defRPr sz="6000"/>
            </a:lvl1pPr>
          </a:lstStyle>
          <a:p>
            <a:r>
              <a:rPr lang="fr-FR"/>
              <a:t>Modifiez le style du titre</a:t>
            </a:r>
          </a:p>
        </p:txBody>
      </p:sp>
      <p:sp>
        <p:nvSpPr>
          <p:cNvPr id="3" name="Sous-titre 2"/>
          <p:cNvSpPr>
            <a:spLocks noGrp="1"/>
          </p:cNvSpPr>
          <p:nvPr>
            <p:ph type="subTitle" idx="1"/>
          </p:nvPr>
        </p:nvSpPr>
        <p:spPr>
          <a:xfrm>
            <a:off x="1143000" y="2701925"/>
            <a:ext cx="6858000" cy="1241425"/>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Modifier le style des sous-titres du masque</a:t>
            </a:r>
          </a:p>
        </p:txBody>
      </p:sp>
      <p:sp>
        <p:nvSpPr>
          <p:cNvPr id="4" name="Espace réservé de la date 3"/>
          <p:cNvSpPr>
            <a:spLocks noGrp="1"/>
          </p:cNvSpPr>
          <p:nvPr>
            <p:ph type="dt" sz="half" idx="10"/>
          </p:nvPr>
        </p:nvSpPr>
        <p:spPr/>
        <p:txBody>
          <a:bodyPr/>
          <a:lstStyle/>
          <a:p>
            <a:fld id="{1FAD80F5-851E-44E4-84E1-8FE0C5E3F838}" type="datetimeFigureOut">
              <a:rPr lang="fr-FR" smtClean="0"/>
              <a:t>23/04/2026</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A2E5A8EA-3B95-465C-94BD-CBA17EC46BE4}" type="slidenum">
              <a:rPr lang="fr-FR" smtClean="0"/>
              <a:t>‹N°›</a:t>
            </a:fld>
            <a:endParaRPr lang="fr-FR"/>
          </a:p>
        </p:txBody>
      </p:sp>
    </p:spTree>
    <p:extLst>
      <p:ext uri="{BB962C8B-B14F-4D97-AF65-F5344CB8AC3E}">
        <p14:creationId xmlns:p14="http://schemas.microsoft.com/office/powerpoint/2010/main" val="1292931729"/>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idx="1"/>
          </p:nvPr>
        </p:nvSpPr>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1FAD80F5-851E-44E4-84E1-8FE0C5E3F838}" type="datetimeFigureOut">
              <a:rPr lang="fr-FR" smtClean="0"/>
              <a:t>23/04/2026</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A2E5A8EA-3B95-465C-94BD-CBA17EC46BE4}" type="slidenum">
              <a:rPr lang="fr-FR" smtClean="0"/>
              <a:t>‹N°›</a:t>
            </a:fld>
            <a:endParaRPr lang="fr-FR"/>
          </a:p>
        </p:txBody>
      </p:sp>
    </p:spTree>
    <p:extLst>
      <p:ext uri="{BB962C8B-B14F-4D97-AF65-F5344CB8AC3E}">
        <p14:creationId xmlns:p14="http://schemas.microsoft.com/office/powerpoint/2010/main" val="834909512"/>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623888" y="1282700"/>
            <a:ext cx="7886700" cy="2139950"/>
          </a:xfrm>
        </p:spPr>
        <p:txBody>
          <a:bodyPr anchor="b"/>
          <a:lstStyle>
            <a:lvl1pPr>
              <a:defRPr sz="6000"/>
            </a:lvl1pPr>
          </a:lstStyle>
          <a:p>
            <a:r>
              <a:rPr lang="fr-FR"/>
              <a:t>Modifiez le style du titre</a:t>
            </a:r>
          </a:p>
        </p:txBody>
      </p:sp>
      <p:sp>
        <p:nvSpPr>
          <p:cNvPr id="3" name="Espace réservé du texte 2"/>
          <p:cNvSpPr>
            <a:spLocks noGrp="1"/>
          </p:cNvSpPr>
          <p:nvPr>
            <p:ph type="body" idx="1"/>
          </p:nvPr>
        </p:nvSpPr>
        <p:spPr>
          <a:xfrm>
            <a:off x="623888" y="3441700"/>
            <a:ext cx="7886700" cy="1125538"/>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Modifier les styles du texte du masque</a:t>
            </a:r>
          </a:p>
        </p:txBody>
      </p:sp>
      <p:sp>
        <p:nvSpPr>
          <p:cNvPr id="4" name="Espace réservé de la date 3"/>
          <p:cNvSpPr>
            <a:spLocks noGrp="1"/>
          </p:cNvSpPr>
          <p:nvPr>
            <p:ph type="dt" sz="half" idx="10"/>
          </p:nvPr>
        </p:nvSpPr>
        <p:spPr/>
        <p:txBody>
          <a:bodyPr/>
          <a:lstStyle/>
          <a:p>
            <a:fld id="{1FAD80F5-851E-44E4-84E1-8FE0C5E3F838}" type="datetimeFigureOut">
              <a:rPr lang="fr-FR" smtClean="0"/>
              <a:t>23/04/2026</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A2E5A8EA-3B95-465C-94BD-CBA17EC46BE4}" type="slidenum">
              <a:rPr lang="fr-FR" smtClean="0"/>
              <a:t>‹N°›</a:t>
            </a:fld>
            <a:endParaRPr lang="fr-FR"/>
          </a:p>
        </p:txBody>
      </p:sp>
    </p:spTree>
    <p:extLst>
      <p:ext uri="{BB962C8B-B14F-4D97-AF65-F5344CB8AC3E}">
        <p14:creationId xmlns:p14="http://schemas.microsoft.com/office/powerpoint/2010/main" val="3379862866"/>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sz="half" idx="1"/>
          </p:nvPr>
        </p:nvSpPr>
        <p:spPr>
          <a:xfrm>
            <a:off x="628650" y="1370013"/>
            <a:ext cx="3867150" cy="3262312"/>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p:cNvSpPr>
            <a:spLocks noGrp="1"/>
          </p:cNvSpPr>
          <p:nvPr>
            <p:ph sz="half" idx="2"/>
          </p:nvPr>
        </p:nvSpPr>
        <p:spPr>
          <a:xfrm>
            <a:off x="4648200" y="1370013"/>
            <a:ext cx="3867150" cy="3262312"/>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4"/>
          <p:cNvSpPr>
            <a:spLocks noGrp="1"/>
          </p:cNvSpPr>
          <p:nvPr>
            <p:ph type="dt" sz="half" idx="10"/>
          </p:nvPr>
        </p:nvSpPr>
        <p:spPr/>
        <p:txBody>
          <a:bodyPr/>
          <a:lstStyle/>
          <a:p>
            <a:fld id="{1FAD80F5-851E-44E4-84E1-8FE0C5E3F838}" type="datetimeFigureOut">
              <a:rPr lang="fr-FR" smtClean="0"/>
              <a:t>23/04/2026</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A2E5A8EA-3B95-465C-94BD-CBA17EC46BE4}" type="slidenum">
              <a:rPr lang="fr-FR" smtClean="0"/>
              <a:t>‹N°›</a:t>
            </a:fld>
            <a:endParaRPr lang="fr-FR"/>
          </a:p>
        </p:txBody>
      </p:sp>
    </p:spTree>
    <p:extLst>
      <p:ext uri="{BB962C8B-B14F-4D97-AF65-F5344CB8AC3E}">
        <p14:creationId xmlns:p14="http://schemas.microsoft.com/office/powerpoint/2010/main" val="3848549240"/>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630238" y="274638"/>
            <a:ext cx="7886700" cy="993775"/>
          </a:xfrm>
        </p:spPr>
        <p:txBody>
          <a:bodyPr/>
          <a:lstStyle/>
          <a:p>
            <a:r>
              <a:rPr lang="fr-FR"/>
              <a:t>Modifiez le style du titre</a:t>
            </a:r>
          </a:p>
        </p:txBody>
      </p:sp>
      <p:sp>
        <p:nvSpPr>
          <p:cNvPr id="3" name="Espace réservé du texte 2"/>
          <p:cNvSpPr>
            <a:spLocks noGrp="1"/>
          </p:cNvSpPr>
          <p:nvPr>
            <p:ph type="body" idx="1"/>
          </p:nvPr>
        </p:nvSpPr>
        <p:spPr>
          <a:xfrm>
            <a:off x="630238" y="1260475"/>
            <a:ext cx="3868737" cy="6191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4" name="Espace réservé du contenu 3"/>
          <p:cNvSpPr>
            <a:spLocks noGrp="1"/>
          </p:cNvSpPr>
          <p:nvPr>
            <p:ph sz="half" idx="2"/>
          </p:nvPr>
        </p:nvSpPr>
        <p:spPr>
          <a:xfrm>
            <a:off x="630238" y="1879600"/>
            <a:ext cx="3868737" cy="2762250"/>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p:cNvSpPr>
            <a:spLocks noGrp="1"/>
          </p:cNvSpPr>
          <p:nvPr>
            <p:ph type="body" sz="quarter" idx="3"/>
          </p:nvPr>
        </p:nvSpPr>
        <p:spPr>
          <a:xfrm>
            <a:off x="4629150" y="1260475"/>
            <a:ext cx="3887788" cy="6191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6" name="Espace réservé du contenu 5"/>
          <p:cNvSpPr>
            <a:spLocks noGrp="1"/>
          </p:cNvSpPr>
          <p:nvPr>
            <p:ph sz="quarter" idx="4"/>
          </p:nvPr>
        </p:nvSpPr>
        <p:spPr>
          <a:xfrm>
            <a:off x="4629150" y="1879600"/>
            <a:ext cx="3887788" cy="2762250"/>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e la date 6"/>
          <p:cNvSpPr>
            <a:spLocks noGrp="1"/>
          </p:cNvSpPr>
          <p:nvPr>
            <p:ph type="dt" sz="half" idx="10"/>
          </p:nvPr>
        </p:nvSpPr>
        <p:spPr/>
        <p:txBody>
          <a:bodyPr/>
          <a:lstStyle/>
          <a:p>
            <a:fld id="{1FAD80F5-851E-44E4-84E1-8FE0C5E3F838}" type="datetimeFigureOut">
              <a:rPr lang="fr-FR" smtClean="0"/>
              <a:t>23/04/2026</a:t>
            </a:fld>
            <a:endParaRPr lang="fr-FR"/>
          </a:p>
        </p:txBody>
      </p:sp>
      <p:sp>
        <p:nvSpPr>
          <p:cNvPr id="8" name="Espace réservé du pied de page 7"/>
          <p:cNvSpPr>
            <a:spLocks noGrp="1"/>
          </p:cNvSpPr>
          <p:nvPr>
            <p:ph type="ftr" sz="quarter" idx="11"/>
          </p:nvPr>
        </p:nvSpPr>
        <p:spPr/>
        <p:txBody>
          <a:bodyPr/>
          <a:lstStyle/>
          <a:p>
            <a:endParaRPr lang="fr-FR"/>
          </a:p>
        </p:txBody>
      </p:sp>
      <p:sp>
        <p:nvSpPr>
          <p:cNvPr id="9" name="Espace réservé du numéro de diapositive 8"/>
          <p:cNvSpPr>
            <a:spLocks noGrp="1"/>
          </p:cNvSpPr>
          <p:nvPr>
            <p:ph type="sldNum" sz="quarter" idx="12"/>
          </p:nvPr>
        </p:nvSpPr>
        <p:spPr/>
        <p:txBody>
          <a:bodyPr/>
          <a:lstStyle/>
          <a:p>
            <a:fld id="{A2E5A8EA-3B95-465C-94BD-CBA17EC46BE4}" type="slidenum">
              <a:rPr lang="fr-FR" smtClean="0"/>
              <a:t>‹N°›</a:t>
            </a:fld>
            <a:endParaRPr lang="fr-FR"/>
          </a:p>
        </p:txBody>
      </p:sp>
    </p:spTree>
    <p:extLst>
      <p:ext uri="{BB962C8B-B14F-4D97-AF65-F5344CB8AC3E}">
        <p14:creationId xmlns:p14="http://schemas.microsoft.com/office/powerpoint/2010/main" val="127989303"/>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e la date 2"/>
          <p:cNvSpPr>
            <a:spLocks noGrp="1"/>
          </p:cNvSpPr>
          <p:nvPr>
            <p:ph type="dt" sz="half" idx="10"/>
          </p:nvPr>
        </p:nvSpPr>
        <p:spPr/>
        <p:txBody>
          <a:bodyPr/>
          <a:lstStyle/>
          <a:p>
            <a:fld id="{1FAD80F5-851E-44E4-84E1-8FE0C5E3F838}" type="datetimeFigureOut">
              <a:rPr lang="fr-FR" smtClean="0"/>
              <a:t>23/04/2026</a:t>
            </a:fld>
            <a:endParaRPr lang="fr-FR"/>
          </a:p>
        </p:txBody>
      </p:sp>
      <p:sp>
        <p:nvSpPr>
          <p:cNvPr id="4" name="Espace réservé du pied de page 3"/>
          <p:cNvSpPr>
            <a:spLocks noGrp="1"/>
          </p:cNvSpPr>
          <p:nvPr>
            <p:ph type="ftr" sz="quarter" idx="11"/>
          </p:nvPr>
        </p:nvSpPr>
        <p:spPr/>
        <p:txBody>
          <a:bodyPr/>
          <a:lstStyle/>
          <a:p>
            <a:endParaRPr lang="fr-FR"/>
          </a:p>
        </p:txBody>
      </p:sp>
      <p:sp>
        <p:nvSpPr>
          <p:cNvPr id="5" name="Espace réservé du numéro de diapositive 4"/>
          <p:cNvSpPr>
            <a:spLocks noGrp="1"/>
          </p:cNvSpPr>
          <p:nvPr>
            <p:ph type="sldNum" sz="quarter" idx="12"/>
          </p:nvPr>
        </p:nvSpPr>
        <p:spPr/>
        <p:txBody>
          <a:bodyPr/>
          <a:lstStyle/>
          <a:p>
            <a:fld id="{A2E5A8EA-3B95-465C-94BD-CBA17EC46BE4}" type="slidenum">
              <a:rPr lang="fr-FR" smtClean="0"/>
              <a:t>‹N°›</a:t>
            </a:fld>
            <a:endParaRPr lang="fr-FR"/>
          </a:p>
        </p:txBody>
      </p:sp>
    </p:spTree>
    <p:extLst>
      <p:ext uri="{BB962C8B-B14F-4D97-AF65-F5344CB8AC3E}">
        <p14:creationId xmlns:p14="http://schemas.microsoft.com/office/powerpoint/2010/main" val="646810772"/>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1FAD80F5-851E-44E4-84E1-8FE0C5E3F838}" type="datetimeFigureOut">
              <a:rPr lang="fr-FR" smtClean="0"/>
              <a:t>23/04/2026</a:t>
            </a:fld>
            <a:endParaRPr lang="fr-FR"/>
          </a:p>
        </p:txBody>
      </p:sp>
      <p:sp>
        <p:nvSpPr>
          <p:cNvPr id="3" name="Espace réservé du pied de page 2"/>
          <p:cNvSpPr>
            <a:spLocks noGrp="1"/>
          </p:cNvSpPr>
          <p:nvPr>
            <p:ph type="ftr" sz="quarter" idx="11"/>
          </p:nvPr>
        </p:nvSpPr>
        <p:spPr/>
        <p:txBody>
          <a:bodyPr/>
          <a:lstStyle/>
          <a:p>
            <a:endParaRPr lang="fr-FR"/>
          </a:p>
        </p:txBody>
      </p:sp>
      <p:sp>
        <p:nvSpPr>
          <p:cNvPr id="4" name="Espace réservé du numéro de diapositive 3"/>
          <p:cNvSpPr>
            <a:spLocks noGrp="1"/>
          </p:cNvSpPr>
          <p:nvPr>
            <p:ph type="sldNum" sz="quarter" idx="12"/>
          </p:nvPr>
        </p:nvSpPr>
        <p:spPr/>
        <p:txBody>
          <a:bodyPr/>
          <a:lstStyle/>
          <a:p>
            <a:fld id="{A2E5A8EA-3B95-465C-94BD-CBA17EC46BE4}" type="slidenum">
              <a:rPr lang="fr-FR" smtClean="0"/>
              <a:t>‹N°›</a:t>
            </a:fld>
            <a:endParaRPr lang="fr-FR"/>
          </a:p>
        </p:txBody>
      </p:sp>
    </p:spTree>
    <p:extLst>
      <p:ext uri="{BB962C8B-B14F-4D97-AF65-F5344CB8AC3E}">
        <p14:creationId xmlns:p14="http://schemas.microsoft.com/office/powerpoint/2010/main" val="304547358"/>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630238" y="342900"/>
            <a:ext cx="2949575" cy="1200150"/>
          </a:xfrm>
        </p:spPr>
        <p:txBody>
          <a:bodyPr anchor="b"/>
          <a:lstStyle>
            <a:lvl1pPr>
              <a:defRPr sz="3200"/>
            </a:lvl1pPr>
          </a:lstStyle>
          <a:p>
            <a:r>
              <a:rPr lang="fr-FR"/>
              <a:t>Modifiez le style du titre</a:t>
            </a:r>
          </a:p>
        </p:txBody>
      </p:sp>
      <p:sp>
        <p:nvSpPr>
          <p:cNvPr id="3" name="Espace réservé du contenu 2"/>
          <p:cNvSpPr>
            <a:spLocks noGrp="1"/>
          </p:cNvSpPr>
          <p:nvPr>
            <p:ph idx="1"/>
          </p:nvPr>
        </p:nvSpPr>
        <p:spPr>
          <a:xfrm>
            <a:off x="3887788" y="741363"/>
            <a:ext cx="4629150" cy="36544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p:cNvSpPr>
            <a:spLocks noGrp="1"/>
          </p:cNvSpPr>
          <p:nvPr>
            <p:ph type="body" sz="half" idx="2"/>
          </p:nvPr>
        </p:nvSpPr>
        <p:spPr>
          <a:xfrm>
            <a:off x="630238" y="1543050"/>
            <a:ext cx="2949575" cy="28590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Modifier les styles du texte du masque</a:t>
            </a:r>
          </a:p>
        </p:txBody>
      </p:sp>
      <p:sp>
        <p:nvSpPr>
          <p:cNvPr id="5" name="Espace réservé de la date 4"/>
          <p:cNvSpPr>
            <a:spLocks noGrp="1"/>
          </p:cNvSpPr>
          <p:nvPr>
            <p:ph type="dt" sz="half" idx="10"/>
          </p:nvPr>
        </p:nvSpPr>
        <p:spPr/>
        <p:txBody>
          <a:bodyPr/>
          <a:lstStyle/>
          <a:p>
            <a:fld id="{1FAD80F5-851E-44E4-84E1-8FE0C5E3F838}" type="datetimeFigureOut">
              <a:rPr lang="fr-FR" smtClean="0"/>
              <a:t>23/04/2026</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A2E5A8EA-3B95-465C-94BD-CBA17EC46BE4}" type="slidenum">
              <a:rPr lang="fr-FR" smtClean="0"/>
              <a:t>‹N°›</a:t>
            </a:fld>
            <a:endParaRPr lang="fr-FR"/>
          </a:p>
        </p:txBody>
      </p:sp>
    </p:spTree>
    <p:extLst>
      <p:ext uri="{BB962C8B-B14F-4D97-AF65-F5344CB8AC3E}">
        <p14:creationId xmlns:p14="http://schemas.microsoft.com/office/powerpoint/2010/main" val="1261118399"/>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630238" y="342900"/>
            <a:ext cx="2949575" cy="1200150"/>
          </a:xfrm>
        </p:spPr>
        <p:txBody>
          <a:bodyPr anchor="b"/>
          <a:lstStyle>
            <a:lvl1pPr>
              <a:defRPr sz="3200"/>
            </a:lvl1pPr>
          </a:lstStyle>
          <a:p>
            <a:r>
              <a:rPr lang="fr-FR"/>
              <a:t>Modifiez le style du titre</a:t>
            </a:r>
          </a:p>
        </p:txBody>
      </p:sp>
      <p:sp>
        <p:nvSpPr>
          <p:cNvPr id="3" name="Espace réservé pour une image  2"/>
          <p:cNvSpPr>
            <a:spLocks noGrp="1"/>
          </p:cNvSpPr>
          <p:nvPr>
            <p:ph type="pic" idx="1"/>
          </p:nvPr>
        </p:nvSpPr>
        <p:spPr>
          <a:xfrm>
            <a:off x="3887788" y="741363"/>
            <a:ext cx="4629150" cy="36544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p:cNvSpPr>
            <a:spLocks noGrp="1"/>
          </p:cNvSpPr>
          <p:nvPr>
            <p:ph type="body" sz="half" idx="2"/>
          </p:nvPr>
        </p:nvSpPr>
        <p:spPr>
          <a:xfrm>
            <a:off x="630238" y="1543050"/>
            <a:ext cx="2949575" cy="28590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Modifier les styles du texte du masque</a:t>
            </a:r>
          </a:p>
        </p:txBody>
      </p:sp>
      <p:sp>
        <p:nvSpPr>
          <p:cNvPr id="5" name="Espace réservé de la date 4"/>
          <p:cNvSpPr>
            <a:spLocks noGrp="1"/>
          </p:cNvSpPr>
          <p:nvPr>
            <p:ph type="dt" sz="half" idx="10"/>
          </p:nvPr>
        </p:nvSpPr>
        <p:spPr/>
        <p:txBody>
          <a:bodyPr/>
          <a:lstStyle/>
          <a:p>
            <a:fld id="{1FAD80F5-851E-44E4-84E1-8FE0C5E3F838}" type="datetimeFigureOut">
              <a:rPr lang="fr-FR" smtClean="0"/>
              <a:t>23/04/2026</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A2E5A8EA-3B95-465C-94BD-CBA17EC46BE4}" type="slidenum">
              <a:rPr lang="fr-FR" smtClean="0"/>
              <a:t>‹N°›</a:t>
            </a:fld>
            <a:endParaRPr lang="fr-FR"/>
          </a:p>
        </p:txBody>
      </p:sp>
    </p:spTree>
    <p:extLst>
      <p:ext uri="{BB962C8B-B14F-4D97-AF65-F5344CB8AC3E}">
        <p14:creationId xmlns:p14="http://schemas.microsoft.com/office/powerpoint/2010/main" val="1065300428"/>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texte vertical 2"/>
          <p:cNvSpPr>
            <a:spLocks noGrp="1"/>
          </p:cNvSpPr>
          <p:nvPr>
            <p:ph type="body" orient="vert" idx="1"/>
          </p:nvPr>
        </p:nvSpPr>
        <p:spPr/>
        <p:txBody>
          <a:bodyPr vert="eaVe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1FAD80F5-851E-44E4-84E1-8FE0C5E3F838}" type="datetimeFigureOut">
              <a:rPr lang="fr-FR" smtClean="0"/>
              <a:t>23/04/2026</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A2E5A8EA-3B95-465C-94BD-CBA17EC46BE4}" type="slidenum">
              <a:rPr lang="fr-FR" smtClean="0"/>
              <a:t>‹N°›</a:t>
            </a:fld>
            <a:endParaRPr lang="fr-FR"/>
          </a:p>
        </p:txBody>
      </p:sp>
    </p:spTree>
    <p:extLst>
      <p:ext uri="{BB962C8B-B14F-4D97-AF65-F5344CB8AC3E}">
        <p14:creationId xmlns:p14="http://schemas.microsoft.com/office/powerpoint/2010/main" val="315529507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re et textes 3 colonnes">
    <p:spTree>
      <p:nvGrpSpPr>
        <p:cNvPr id="1" name=""/>
        <p:cNvGrpSpPr/>
        <p:nvPr/>
      </p:nvGrpSpPr>
      <p:grpSpPr>
        <a:xfrm>
          <a:off x="0" y="0"/>
          <a:ext cx="0" cy="0"/>
          <a:chOff x="0" y="0"/>
          <a:chExt cx="0" cy="0"/>
        </a:xfrm>
      </p:grpSpPr>
      <p:sp>
        <p:nvSpPr>
          <p:cNvPr id="2" name="Titre 1"/>
          <p:cNvSpPr>
            <a:spLocks noGrp="1"/>
          </p:cNvSpPr>
          <p:nvPr>
            <p:ph type="title" hasCustomPrompt="1"/>
          </p:nvPr>
        </p:nvSpPr>
        <p:spPr bwMode="gray">
          <a:xfrm>
            <a:off x="359999" y="900000"/>
            <a:ext cx="8424000" cy="720000"/>
          </a:xfrm>
        </p:spPr>
        <p:txBody>
          <a:bodyPr/>
          <a:lstStyle>
            <a:lvl1pPr>
              <a:defRPr/>
            </a:lvl1pPr>
          </a:lstStyle>
          <a:p>
            <a:r>
              <a:rPr lang="fr-FR" dirty="0"/>
              <a:t>Titre</a:t>
            </a:r>
          </a:p>
        </p:txBody>
      </p:sp>
      <p:sp>
        <p:nvSpPr>
          <p:cNvPr id="3" name="Espace réservé de la date 2"/>
          <p:cNvSpPr>
            <a:spLocks noGrp="1"/>
          </p:cNvSpPr>
          <p:nvPr>
            <p:ph type="dt" sz="half" idx="10"/>
          </p:nvPr>
        </p:nvSpPr>
        <p:spPr bwMode="gray"/>
        <p:txBody>
          <a:bodyPr/>
          <a:lstStyle/>
          <a:p>
            <a:pPr algn="r"/>
            <a:r>
              <a:rPr lang="fr-FR" cap="all" dirty="0"/>
              <a:t>2024-2025</a:t>
            </a:r>
          </a:p>
        </p:txBody>
      </p:sp>
      <p:sp>
        <p:nvSpPr>
          <p:cNvPr id="4" name="Espace réservé du pied de page 3"/>
          <p:cNvSpPr>
            <a:spLocks noGrp="1"/>
          </p:cNvSpPr>
          <p:nvPr>
            <p:ph type="ftr" sz="quarter" idx="11"/>
          </p:nvPr>
        </p:nvSpPr>
        <p:spPr bwMode="gray">
          <a:xfrm>
            <a:off x="360000" y="4783500"/>
            <a:ext cx="5904000" cy="360000"/>
          </a:xfrm>
          <a:prstGeom prst="rect">
            <a:avLst/>
          </a:prstGeom>
        </p:spPr>
        <p:txBody>
          <a:bodyPr/>
          <a:lstStyle>
            <a:lvl1pPr>
              <a:defRPr/>
            </a:lvl1pPr>
          </a:lstStyle>
          <a:p>
            <a:r>
              <a:rPr lang="fr-FR" dirty="0"/>
              <a:t>Intitulé de la direction ou de l’organisme rattaché</a:t>
            </a:r>
          </a:p>
        </p:txBody>
      </p:sp>
      <p:sp>
        <p:nvSpPr>
          <p:cNvPr id="5" name="Espace réservé du numéro de diapositive 4"/>
          <p:cNvSpPr>
            <a:spLocks noGrp="1"/>
          </p:cNvSpPr>
          <p:nvPr>
            <p:ph type="sldNum" sz="quarter" idx="12"/>
          </p:nvPr>
        </p:nvSpPr>
        <p:spPr bwMode="gray">
          <a:xfrm>
            <a:off x="6264000" y="4783500"/>
            <a:ext cx="1350000" cy="360000"/>
          </a:xfrm>
          <a:prstGeom prst="rect">
            <a:avLst/>
          </a:prstGeom>
        </p:spPr>
        <p:txBody>
          <a:bodyPr/>
          <a:lstStyle/>
          <a:p>
            <a:fld id="{733122C9-A0B9-462F-8757-0847AD287B63}" type="slidenum">
              <a:rPr lang="fr-FR" smtClean="0"/>
              <a:pPr/>
              <a:t>‹N°›</a:t>
            </a:fld>
            <a:endParaRPr lang="fr-FR" dirty="0"/>
          </a:p>
        </p:txBody>
      </p:sp>
      <p:sp>
        <p:nvSpPr>
          <p:cNvPr id="10" name="Espace réservé du texte 9"/>
          <p:cNvSpPr>
            <a:spLocks noGrp="1"/>
          </p:cNvSpPr>
          <p:nvPr>
            <p:ph type="body" sz="quarter" idx="13" hasCustomPrompt="1"/>
          </p:nvPr>
        </p:nvSpPr>
        <p:spPr bwMode="gray">
          <a:xfrm>
            <a:off x="3312000" y="180000"/>
            <a:ext cx="5472000" cy="360000"/>
          </a:xfrm>
        </p:spPr>
        <p:txBody>
          <a:bodyPr/>
          <a:lstStyle>
            <a:lvl1pPr marL="108000" indent="-108000" algn="r">
              <a:spcAft>
                <a:spcPts val="0"/>
              </a:spcAft>
              <a:buFont typeface="+mj-lt"/>
              <a:buAutoNum type="arabicPeriod"/>
              <a:defRPr sz="750" b="1"/>
            </a:lvl1pPr>
            <a:lvl2pPr marL="108000" indent="-108000" algn="r">
              <a:spcBef>
                <a:spcPts val="0"/>
              </a:spcBef>
              <a:spcAft>
                <a:spcPts val="0"/>
              </a:spcAft>
              <a:buFont typeface="+mj-lt"/>
              <a:buAutoNum type="alphaLcPeriod"/>
              <a:defRPr sz="750"/>
            </a:lvl2pPr>
          </a:lstStyle>
          <a:p>
            <a:pPr lvl="0"/>
            <a:r>
              <a:rPr lang="fr-FR" dirty="0"/>
              <a:t>Titre</a:t>
            </a:r>
          </a:p>
          <a:p>
            <a:pPr lvl="1"/>
            <a:r>
              <a:rPr lang="fr-FR" dirty="0"/>
              <a:t>Sous-titre</a:t>
            </a:r>
          </a:p>
        </p:txBody>
      </p:sp>
      <p:sp>
        <p:nvSpPr>
          <p:cNvPr id="12" name="Espace réservé du texte 11"/>
          <p:cNvSpPr>
            <a:spLocks noGrp="1"/>
          </p:cNvSpPr>
          <p:nvPr>
            <p:ph type="body" sz="quarter" idx="14" hasCustomPrompt="1"/>
          </p:nvPr>
        </p:nvSpPr>
        <p:spPr bwMode="gray">
          <a:xfrm>
            <a:off x="359999" y="1836000"/>
            <a:ext cx="2520000" cy="2574000"/>
          </a:xfrm>
        </p:spPr>
        <p:txBody>
          <a:bodyPr/>
          <a:lstStyle>
            <a:lvl1pPr>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13" name="Espace réservé du texte 11"/>
          <p:cNvSpPr>
            <a:spLocks noGrp="1"/>
          </p:cNvSpPr>
          <p:nvPr>
            <p:ph type="body" sz="quarter" idx="15" hasCustomPrompt="1"/>
          </p:nvPr>
        </p:nvSpPr>
        <p:spPr bwMode="gray">
          <a:xfrm>
            <a:off x="3312000" y="1836000"/>
            <a:ext cx="2520000" cy="2574000"/>
          </a:xfrm>
        </p:spPr>
        <p:txBody>
          <a:bodyPr/>
          <a:lstStyle>
            <a:lvl1pPr>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14" name="Espace réservé du texte 11"/>
          <p:cNvSpPr>
            <a:spLocks noGrp="1"/>
          </p:cNvSpPr>
          <p:nvPr>
            <p:ph type="body" sz="quarter" idx="16" hasCustomPrompt="1"/>
          </p:nvPr>
        </p:nvSpPr>
        <p:spPr bwMode="gray">
          <a:xfrm>
            <a:off x="6264000" y="1836000"/>
            <a:ext cx="2520000" cy="2574000"/>
          </a:xfrm>
        </p:spPr>
        <p:txBody>
          <a:bodyPr/>
          <a:lstStyle>
            <a:lvl1pPr>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Tree>
    <p:extLst>
      <p:ext uri="{BB962C8B-B14F-4D97-AF65-F5344CB8AC3E}">
        <p14:creationId xmlns:p14="http://schemas.microsoft.com/office/powerpoint/2010/main" val="3840454991"/>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543675" y="274638"/>
            <a:ext cx="1971675" cy="4357687"/>
          </a:xfrm>
        </p:spPr>
        <p:txBody>
          <a:bodyPr vert="eaVert"/>
          <a:lstStyle/>
          <a:p>
            <a:r>
              <a:rPr lang="fr-FR"/>
              <a:t>Modifiez le style du titre</a:t>
            </a:r>
          </a:p>
        </p:txBody>
      </p:sp>
      <p:sp>
        <p:nvSpPr>
          <p:cNvPr id="3" name="Espace réservé du texte vertical 2"/>
          <p:cNvSpPr>
            <a:spLocks noGrp="1"/>
          </p:cNvSpPr>
          <p:nvPr>
            <p:ph type="body" orient="vert" idx="1"/>
          </p:nvPr>
        </p:nvSpPr>
        <p:spPr>
          <a:xfrm>
            <a:off x="628650" y="274638"/>
            <a:ext cx="5762625" cy="4357687"/>
          </a:xfrm>
        </p:spPr>
        <p:txBody>
          <a:bodyPr vert="eaVe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1FAD80F5-851E-44E4-84E1-8FE0C5E3F838}" type="datetimeFigureOut">
              <a:rPr lang="fr-FR" smtClean="0"/>
              <a:t>23/04/2026</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A2E5A8EA-3B95-465C-94BD-CBA17EC46BE4}" type="slidenum">
              <a:rPr lang="fr-FR" smtClean="0"/>
              <a:t>‹N°›</a:t>
            </a:fld>
            <a:endParaRPr lang="fr-FR"/>
          </a:p>
        </p:txBody>
      </p:sp>
    </p:spTree>
    <p:extLst>
      <p:ext uri="{BB962C8B-B14F-4D97-AF65-F5344CB8AC3E}">
        <p14:creationId xmlns:p14="http://schemas.microsoft.com/office/powerpoint/2010/main" val="317933054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Titre et contenu">
    <p:spTree>
      <p:nvGrpSpPr>
        <p:cNvPr id="1" name=""/>
        <p:cNvGrpSpPr/>
        <p:nvPr/>
      </p:nvGrpSpPr>
      <p:grpSpPr>
        <a:xfrm>
          <a:off x="0" y="0"/>
          <a:ext cx="0" cy="0"/>
          <a:chOff x="0" y="0"/>
          <a:chExt cx="0" cy="0"/>
        </a:xfrm>
      </p:grpSpPr>
      <p:sp>
        <p:nvSpPr>
          <p:cNvPr id="5" name="Espace réservé de la date 4"/>
          <p:cNvSpPr>
            <a:spLocks noGrp="1"/>
          </p:cNvSpPr>
          <p:nvPr>
            <p:ph type="dt" sz="half" idx="10"/>
          </p:nvPr>
        </p:nvSpPr>
        <p:spPr bwMode="gray"/>
        <p:txBody>
          <a:bodyPr/>
          <a:lstStyle/>
          <a:p>
            <a:pPr algn="r"/>
            <a:r>
              <a:rPr lang="fr-FR" cap="all" dirty="0"/>
              <a:t>2024-2025</a:t>
            </a:r>
          </a:p>
        </p:txBody>
      </p:sp>
      <p:sp>
        <p:nvSpPr>
          <p:cNvPr id="15" name="Espace réservé du texte 9"/>
          <p:cNvSpPr>
            <a:spLocks noGrp="1"/>
          </p:cNvSpPr>
          <p:nvPr>
            <p:ph type="body" sz="quarter" idx="13" hasCustomPrompt="1"/>
          </p:nvPr>
        </p:nvSpPr>
        <p:spPr bwMode="gray">
          <a:xfrm>
            <a:off x="3312000" y="180000"/>
            <a:ext cx="5472000" cy="360000"/>
          </a:xfrm>
        </p:spPr>
        <p:txBody>
          <a:bodyPr/>
          <a:lstStyle>
            <a:lvl1pPr marL="0" marR="0" indent="0" algn="l" defTabSz="914400" rtl="0" eaLnBrk="1" fontAlgn="auto" latinLnBrk="0" hangingPunct="1">
              <a:lnSpc>
                <a:spcPct val="100000"/>
              </a:lnSpc>
              <a:spcBef>
                <a:spcPts val="0"/>
              </a:spcBef>
              <a:spcAft>
                <a:spcPts val="0"/>
              </a:spcAft>
              <a:buClrTx/>
              <a:buSzTx/>
              <a:buFontTx/>
              <a:buNone/>
              <a:tabLst/>
              <a:defRPr sz="750" b="1"/>
            </a:lvl1pPr>
            <a:lvl2pPr marL="108000" indent="-108000" algn="r">
              <a:spcBef>
                <a:spcPts val="0"/>
              </a:spcBef>
              <a:spcAft>
                <a:spcPts val="0"/>
              </a:spcAft>
              <a:buFont typeface="+mj-lt"/>
              <a:buAutoNum type="alphaLcPeriod"/>
              <a:defRPr sz="750"/>
            </a:lvl2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600" b="1" i="0" u="none" strike="noStrike" kern="1200" cap="none" spc="0" normalizeH="0" baseline="0" noProof="0" dirty="0">
                <a:ln>
                  <a:noFill/>
                </a:ln>
                <a:solidFill>
                  <a:srgbClr val="435997"/>
                </a:solidFill>
                <a:effectLst/>
                <a:uLnTx/>
                <a:uFillTx/>
                <a:latin typeface="Marianne" panose="02000000000000000000" pitchFamily="2" charset="0"/>
                <a:ea typeface="+mn-ea"/>
                <a:cs typeface="+mn-cs"/>
              </a:rPr>
              <a:t>Valider les demandes d’orientation</a:t>
            </a:r>
          </a:p>
          <a:p>
            <a:pPr lvl="0"/>
            <a:endParaRPr lang="fr-FR"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1143000" y="841375"/>
            <a:ext cx="6858000" cy="1790700"/>
          </a:xfrm>
        </p:spPr>
        <p:txBody>
          <a:bodyPr anchor="b"/>
          <a:lstStyle>
            <a:lvl1pPr algn="ctr">
              <a:defRPr sz="6000"/>
            </a:lvl1pPr>
          </a:lstStyle>
          <a:p>
            <a:r>
              <a:rPr lang="fr-FR"/>
              <a:t>Modifiez le style du titre</a:t>
            </a:r>
          </a:p>
        </p:txBody>
      </p:sp>
      <p:sp>
        <p:nvSpPr>
          <p:cNvPr id="3" name="Sous-titre 2"/>
          <p:cNvSpPr>
            <a:spLocks noGrp="1"/>
          </p:cNvSpPr>
          <p:nvPr>
            <p:ph type="subTitle" idx="1"/>
          </p:nvPr>
        </p:nvSpPr>
        <p:spPr>
          <a:xfrm>
            <a:off x="1143000" y="2701925"/>
            <a:ext cx="6858000" cy="1241425"/>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Modifier le style des sous-titres du masque</a:t>
            </a:r>
          </a:p>
        </p:txBody>
      </p:sp>
      <p:sp>
        <p:nvSpPr>
          <p:cNvPr id="4" name="Espace réservé de la date 3"/>
          <p:cNvSpPr>
            <a:spLocks noGrp="1"/>
          </p:cNvSpPr>
          <p:nvPr>
            <p:ph type="dt" sz="half" idx="10"/>
          </p:nvPr>
        </p:nvSpPr>
        <p:spPr/>
        <p:txBody>
          <a:bodyPr/>
          <a:lstStyle/>
          <a:p>
            <a:fld id="{125C12C4-751B-420E-93FB-AEEC9B6E48B1}" type="datetimeFigureOut">
              <a:rPr lang="fr-FR" smtClean="0"/>
              <a:t>23/04/2026</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BAC53BB5-0874-428D-BE6F-E5C93DDEEC5F}" type="slidenum">
              <a:rPr lang="fr-FR" smtClean="0"/>
              <a:t>‹N°›</a:t>
            </a:fld>
            <a:endParaRPr lang="fr-FR"/>
          </a:p>
        </p:txBody>
      </p:sp>
    </p:spTree>
    <p:extLst>
      <p:ext uri="{BB962C8B-B14F-4D97-AF65-F5344CB8AC3E}">
        <p14:creationId xmlns:p14="http://schemas.microsoft.com/office/powerpoint/2010/main" val="224101922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idx="1"/>
          </p:nvPr>
        </p:nvSpPr>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125C12C4-751B-420E-93FB-AEEC9B6E48B1}" type="datetimeFigureOut">
              <a:rPr lang="fr-FR" smtClean="0"/>
              <a:t>23/04/2026</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BAC53BB5-0874-428D-BE6F-E5C93DDEEC5F}" type="slidenum">
              <a:rPr lang="fr-FR" smtClean="0"/>
              <a:t>‹N°›</a:t>
            </a:fld>
            <a:endParaRPr lang="fr-FR"/>
          </a:p>
        </p:txBody>
      </p:sp>
    </p:spTree>
    <p:extLst>
      <p:ext uri="{BB962C8B-B14F-4D97-AF65-F5344CB8AC3E}">
        <p14:creationId xmlns:p14="http://schemas.microsoft.com/office/powerpoint/2010/main" val="32130795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623888" y="1282700"/>
            <a:ext cx="7886700" cy="2139950"/>
          </a:xfrm>
        </p:spPr>
        <p:txBody>
          <a:bodyPr anchor="b"/>
          <a:lstStyle>
            <a:lvl1pPr>
              <a:defRPr sz="6000"/>
            </a:lvl1pPr>
          </a:lstStyle>
          <a:p>
            <a:r>
              <a:rPr lang="fr-FR"/>
              <a:t>Modifiez le style du titre</a:t>
            </a:r>
          </a:p>
        </p:txBody>
      </p:sp>
      <p:sp>
        <p:nvSpPr>
          <p:cNvPr id="3" name="Espace réservé du texte 2"/>
          <p:cNvSpPr>
            <a:spLocks noGrp="1"/>
          </p:cNvSpPr>
          <p:nvPr>
            <p:ph type="body" idx="1"/>
          </p:nvPr>
        </p:nvSpPr>
        <p:spPr>
          <a:xfrm>
            <a:off x="623888" y="3441700"/>
            <a:ext cx="7886700" cy="1125538"/>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Modifier les styles du texte du masque</a:t>
            </a:r>
          </a:p>
        </p:txBody>
      </p:sp>
      <p:sp>
        <p:nvSpPr>
          <p:cNvPr id="4" name="Espace réservé de la date 3"/>
          <p:cNvSpPr>
            <a:spLocks noGrp="1"/>
          </p:cNvSpPr>
          <p:nvPr>
            <p:ph type="dt" sz="half" idx="10"/>
          </p:nvPr>
        </p:nvSpPr>
        <p:spPr/>
        <p:txBody>
          <a:bodyPr/>
          <a:lstStyle/>
          <a:p>
            <a:fld id="{125C12C4-751B-420E-93FB-AEEC9B6E48B1}" type="datetimeFigureOut">
              <a:rPr lang="fr-FR" smtClean="0"/>
              <a:t>23/04/2026</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BAC53BB5-0874-428D-BE6F-E5C93DDEEC5F}" type="slidenum">
              <a:rPr lang="fr-FR" smtClean="0"/>
              <a:t>‹N°›</a:t>
            </a:fld>
            <a:endParaRPr lang="fr-FR"/>
          </a:p>
        </p:txBody>
      </p:sp>
    </p:spTree>
    <p:extLst>
      <p:ext uri="{BB962C8B-B14F-4D97-AF65-F5344CB8AC3E}">
        <p14:creationId xmlns:p14="http://schemas.microsoft.com/office/powerpoint/2010/main" val="214294385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4.xml"/><Relationship Id="rId3" Type="http://schemas.openxmlformats.org/officeDocument/2006/relationships/slideLayout" Target="../slideLayouts/slideLayout9.xml"/><Relationship Id="rId7" Type="http://schemas.openxmlformats.org/officeDocument/2006/relationships/slideLayout" Target="../slideLayouts/slideLayout13.xml"/><Relationship Id="rId12" Type="http://schemas.openxmlformats.org/officeDocument/2006/relationships/theme" Target="../theme/theme2.xml"/><Relationship Id="rId2" Type="http://schemas.openxmlformats.org/officeDocument/2006/relationships/slideLayout" Target="../slideLayouts/slideLayout8.xml"/><Relationship Id="rId1" Type="http://schemas.openxmlformats.org/officeDocument/2006/relationships/slideLayout" Target="../slideLayouts/slideLayout7.xml"/><Relationship Id="rId6" Type="http://schemas.openxmlformats.org/officeDocument/2006/relationships/slideLayout" Target="../slideLayouts/slideLayout12.xml"/><Relationship Id="rId11" Type="http://schemas.openxmlformats.org/officeDocument/2006/relationships/slideLayout" Target="../slideLayouts/slideLayout17.xml"/><Relationship Id="rId5" Type="http://schemas.openxmlformats.org/officeDocument/2006/relationships/slideLayout" Target="../slideLayouts/slideLayout11.xml"/><Relationship Id="rId10" Type="http://schemas.openxmlformats.org/officeDocument/2006/relationships/slideLayout" Target="../slideLayouts/slideLayout16.xml"/><Relationship Id="rId4" Type="http://schemas.openxmlformats.org/officeDocument/2006/relationships/slideLayout" Target="../slideLayouts/slideLayout10.xml"/><Relationship Id="rId9" Type="http://schemas.openxmlformats.org/officeDocument/2006/relationships/slideLayout" Target="../slideLayouts/slideLayout15.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5.xml"/><Relationship Id="rId3" Type="http://schemas.openxmlformats.org/officeDocument/2006/relationships/slideLayout" Target="../slideLayouts/slideLayout20.xml"/><Relationship Id="rId7" Type="http://schemas.openxmlformats.org/officeDocument/2006/relationships/slideLayout" Target="../slideLayouts/slideLayout24.xml"/><Relationship Id="rId12" Type="http://schemas.openxmlformats.org/officeDocument/2006/relationships/theme" Target="../theme/theme3.xml"/><Relationship Id="rId2" Type="http://schemas.openxmlformats.org/officeDocument/2006/relationships/slideLayout" Target="../slideLayouts/slideLayout19.xml"/><Relationship Id="rId1" Type="http://schemas.openxmlformats.org/officeDocument/2006/relationships/slideLayout" Target="../slideLayouts/slideLayout18.xml"/><Relationship Id="rId6" Type="http://schemas.openxmlformats.org/officeDocument/2006/relationships/slideLayout" Target="../slideLayouts/slideLayout23.xml"/><Relationship Id="rId11" Type="http://schemas.openxmlformats.org/officeDocument/2006/relationships/slideLayout" Target="../slideLayouts/slideLayout28.xml"/><Relationship Id="rId5" Type="http://schemas.openxmlformats.org/officeDocument/2006/relationships/slideLayout" Target="../slideLayouts/slideLayout22.xml"/><Relationship Id="rId10" Type="http://schemas.openxmlformats.org/officeDocument/2006/relationships/slideLayout" Target="../slideLayouts/slideLayout27.xml"/><Relationship Id="rId4" Type="http://schemas.openxmlformats.org/officeDocument/2006/relationships/slideLayout" Target="../slideLayouts/slideLayout21.xml"/><Relationship Id="rId9" Type="http://schemas.openxmlformats.org/officeDocument/2006/relationships/slideLayout" Target="../slideLayouts/slideLayout26.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36.xml"/><Relationship Id="rId3" Type="http://schemas.openxmlformats.org/officeDocument/2006/relationships/slideLayout" Target="../slideLayouts/slideLayout31.xml"/><Relationship Id="rId7" Type="http://schemas.openxmlformats.org/officeDocument/2006/relationships/slideLayout" Target="../slideLayouts/slideLayout35.xml"/><Relationship Id="rId12" Type="http://schemas.openxmlformats.org/officeDocument/2006/relationships/theme" Target="../theme/theme4.xml"/><Relationship Id="rId2" Type="http://schemas.openxmlformats.org/officeDocument/2006/relationships/slideLayout" Target="../slideLayouts/slideLayout30.xml"/><Relationship Id="rId1" Type="http://schemas.openxmlformats.org/officeDocument/2006/relationships/slideLayout" Target="../slideLayouts/slideLayout29.xml"/><Relationship Id="rId6" Type="http://schemas.openxmlformats.org/officeDocument/2006/relationships/slideLayout" Target="../slideLayouts/slideLayout34.xml"/><Relationship Id="rId11" Type="http://schemas.openxmlformats.org/officeDocument/2006/relationships/slideLayout" Target="../slideLayouts/slideLayout39.xml"/><Relationship Id="rId5" Type="http://schemas.openxmlformats.org/officeDocument/2006/relationships/slideLayout" Target="../slideLayouts/slideLayout33.xml"/><Relationship Id="rId10" Type="http://schemas.openxmlformats.org/officeDocument/2006/relationships/slideLayout" Target="../slideLayouts/slideLayout38.xml"/><Relationship Id="rId4" Type="http://schemas.openxmlformats.org/officeDocument/2006/relationships/slideLayout" Target="../slideLayouts/slideLayout32.xml"/><Relationship Id="rId9" Type="http://schemas.openxmlformats.org/officeDocument/2006/relationships/slideLayout" Target="../slideLayouts/slideLayout37.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47.xml"/><Relationship Id="rId3" Type="http://schemas.openxmlformats.org/officeDocument/2006/relationships/slideLayout" Target="../slideLayouts/slideLayout42.xml"/><Relationship Id="rId7" Type="http://schemas.openxmlformats.org/officeDocument/2006/relationships/slideLayout" Target="../slideLayouts/slideLayout46.xml"/><Relationship Id="rId12" Type="http://schemas.openxmlformats.org/officeDocument/2006/relationships/theme" Target="../theme/theme5.xml"/><Relationship Id="rId2" Type="http://schemas.openxmlformats.org/officeDocument/2006/relationships/slideLayout" Target="../slideLayouts/slideLayout41.xml"/><Relationship Id="rId1" Type="http://schemas.openxmlformats.org/officeDocument/2006/relationships/slideLayout" Target="../slideLayouts/slideLayout40.xml"/><Relationship Id="rId6" Type="http://schemas.openxmlformats.org/officeDocument/2006/relationships/slideLayout" Target="../slideLayouts/slideLayout45.xml"/><Relationship Id="rId11" Type="http://schemas.openxmlformats.org/officeDocument/2006/relationships/slideLayout" Target="../slideLayouts/slideLayout50.xml"/><Relationship Id="rId5" Type="http://schemas.openxmlformats.org/officeDocument/2006/relationships/slideLayout" Target="../slideLayouts/slideLayout44.xml"/><Relationship Id="rId10" Type="http://schemas.openxmlformats.org/officeDocument/2006/relationships/slideLayout" Target="../slideLayouts/slideLayout49.xml"/><Relationship Id="rId4" Type="http://schemas.openxmlformats.org/officeDocument/2006/relationships/slideLayout" Target="../slideLayouts/slideLayout43.xml"/><Relationship Id="rId9" Type="http://schemas.openxmlformats.org/officeDocument/2006/relationships/slideLayout" Target="../slideLayouts/slideLayout48.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bwMode="gray">
          <a:xfrm>
            <a:off x="359999" y="900000"/>
            <a:ext cx="8424000" cy="720000"/>
          </a:xfrm>
          <a:prstGeom prst="rect">
            <a:avLst/>
          </a:prstGeom>
        </p:spPr>
        <p:txBody>
          <a:bodyPr vert="horz" lIns="0" tIns="0" rIns="0" bIns="0" rtlCol="0" anchor="t" anchorCtr="0">
            <a:noAutofit/>
          </a:bodyPr>
          <a:lstStyle/>
          <a:p>
            <a:r>
              <a:rPr lang="fr-FR" noProof="0" dirty="0"/>
              <a:t>Titre</a:t>
            </a:r>
          </a:p>
        </p:txBody>
      </p:sp>
      <p:sp>
        <p:nvSpPr>
          <p:cNvPr id="3" name="Espace réservé du texte 2"/>
          <p:cNvSpPr>
            <a:spLocks noGrp="1"/>
          </p:cNvSpPr>
          <p:nvPr>
            <p:ph type="body" idx="1"/>
          </p:nvPr>
        </p:nvSpPr>
        <p:spPr bwMode="gray">
          <a:xfrm>
            <a:off x="359999" y="1836000"/>
            <a:ext cx="8424000" cy="2574000"/>
          </a:xfrm>
          <a:prstGeom prst="rect">
            <a:avLst/>
          </a:prstGeom>
        </p:spPr>
        <p:txBody>
          <a:bodyPr vert="horz" lIns="0" tIns="0" rIns="0" bIns="0" rtlCol="0" anchor="t" anchorCtr="0">
            <a:noAutofit/>
          </a:bodyPr>
          <a:lstStyle/>
          <a:p>
            <a:pPr lvl="0"/>
            <a:r>
              <a:rPr lang="fr-FR" noProof="0" dirty="0"/>
              <a:t>Texte de niveau 1</a:t>
            </a:r>
          </a:p>
          <a:p>
            <a:pPr lvl="1"/>
            <a:r>
              <a:rPr lang="fr-FR" noProof="0" dirty="0"/>
              <a:t>Texte de niveau 2</a:t>
            </a:r>
          </a:p>
          <a:p>
            <a:pPr lvl="2"/>
            <a:r>
              <a:rPr lang="fr-FR" noProof="0" dirty="0"/>
              <a:t>Texte de niveau 3</a:t>
            </a:r>
          </a:p>
          <a:p>
            <a:pPr lvl="3"/>
            <a:r>
              <a:rPr lang="fr-FR" noProof="0" dirty="0"/>
              <a:t>Texte de niveau 4</a:t>
            </a:r>
          </a:p>
          <a:p>
            <a:pPr lvl="4"/>
            <a:r>
              <a:rPr lang="fr-FR" noProof="0" dirty="0"/>
              <a:t>Texte de niveau 5</a:t>
            </a:r>
          </a:p>
        </p:txBody>
      </p:sp>
      <p:sp>
        <p:nvSpPr>
          <p:cNvPr id="4" name="Espace réservé de la date 3"/>
          <p:cNvSpPr>
            <a:spLocks noGrp="1"/>
          </p:cNvSpPr>
          <p:nvPr>
            <p:ph type="dt" sz="half" idx="2"/>
          </p:nvPr>
        </p:nvSpPr>
        <p:spPr bwMode="gray">
          <a:xfrm>
            <a:off x="7614000" y="4783500"/>
            <a:ext cx="1170000" cy="360000"/>
          </a:xfrm>
          <a:prstGeom prst="rect">
            <a:avLst/>
          </a:prstGeom>
        </p:spPr>
        <p:txBody>
          <a:bodyPr vert="horz" lIns="0" tIns="0" rIns="0" bIns="0" rtlCol="0" anchor="ctr" anchorCtr="0">
            <a:noAutofit/>
          </a:bodyPr>
          <a:lstStyle>
            <a:lvl1pPr algn="ctr">
              <a:defRPr sz="750" b="1">
                <a:solidFill>
                  <a:srgbClr val="435997"/>
                </a:solidFill>
                <a:latin typeface="Marianne" panose="02000000000000000000" pitchFamily="2" charset="0"/>
              </a:defRPr>
            </a:lvl1pPr>
          </a:lstStyle>
          <a:p>
            <a:pPr algn="r"/>
            <a:r>
              <a:rPr lang="fr-FR" cap="all" dirty="0"/>
              <a:t>2024-2025</a:t>
            </a:r>
          </a:p>
        </p:txBody>
      </p:sp>
      <p:pic>
        <p:nvPicPr>
          <p:cNvPr id="9" name="Image 8"/>
          <p:cNvPicPr/>
          <p:nvPr userDrawn="1"/>
        </p:nvPicPr>
        <p:blipFill>
          <a:blip r:embed="rId8">
            <a:extLst>
              <a:ext uri="{28A0092B-C50C-407E-A947-70E740481C1C}">
                <a14:useLocalDpi xmlns:a14="http://schemas.microsoft.com/office/drawing/2010/main" val="0"/>
              </a:ext>
            </a:extLst>
          </a:blip>
          <a:stretch>
            <a:fillRect/>
          </a:stretch>
        </p:blipFill>
        <p:spPr bwMode="auto">
          <a:xfrm>
            <a:off x="263083" y="30361"/>
            <a:ext cx="984986" cy="872169"/>
          </a:xfrm>
          <a:prstGeom prst="rect">
            <a:avLst/>
          </a:prstGeom>
          <a:noFill/>
          <a:ln>
            <a:noFill/>
          </a:ln>
        </p:spPr>
      </p:pic>
    </p:spTree>
  </p:cSld>
  <p:clrMap bg1="lt1" tx1="dk1" bg2="lt2" tx2="dk2" accent1="accent1" accent2="accent2" accent3="accent3" accent4="accent4" accent5="accent5" accent6="accent6" hlink="hlink" folHlink="folHlink"/>
  <p:sldLayoutIdLst>
    <p:sldLayoutId id="2147483808" r:id="rId1"/>
    <p:sldLayoutId id="2147483812" r:id="rId2"/>
    <p:sldLayoutId id="2147483810" r:id="rId3"/>
    <p:sldLayoutId id="2147483811" r:id="rId4"/>
    <p:sldLayoutId id="2147483809" r:id="rId5"/>
    <p:sldLayoutId id="2147483798" r:id="rId6"/>
  </p:sldLayoutIdLst>
  <p:hf hdr="0"/>
  <p:txStyles>
    <p:titleStyle>
      <a:lvl1pPr algn="l" defTabSz="914400" rtl="0" eaLnBrk="1" latinLnBrk="0" hangingPunct="1">
        <a:lnSpc>
          <a:spcPct val="90000"/>
        </a:lnSpc>
        <a:spcBef>
          <a:spcPct val="0"/>
        </a:spcBef>
        <a:buNone/>
        <a:defRPr sz="2550" b="1" kern="1200">
          <a:solidFill>
            <a:schemeClr val="tx1"/>
          </a:solidFill>
          <a:latin typeface="+mj-lt"/>
          <a:ea typeface="+mj-ea"/>
          <a:cs typeface="+mj-cs"/>
        </a:defRPr>
      </a:lvl1pPr>
    </p:titleStyle>
    <p:bodyStyle>
      <a:lvl1pPr marL="0" indent="0" algn="l" defTabSz="914400" rtl="0" eaLnBrk="1" latinLnBrk="0" hangingPunct="1">
        <a:lnSpc>
          <a:spcPct val="100000"/>
        </a:lnSpc>
        <a:spcBef>
          <a:spcPts val="0"/>
        </a:spcBef>
        <a:spcAft>
          <a:spcPts val="500"/>
        </a:spcAft>
        <a:buFont typeface="Arial" pitchFamily="34" charset="0"/>
        <a:buNone/>
        <a:defRPr sz="1050" b="0" kern="1200">
          <a:solidFill>
            <a:schemeClr val="tx1"/>
          </a:solidFill>
          <a:latin typeface="+mn-lt"/>
          <a:ea typeface="+mn-ea"/>
          <a:cs typeface="+mn-cs"/>
        </a:defRPr>
      </a:lvl1pPr>
      <a:lvl2pPr marL="252000" indent="-72000" algn="l" defTabSz="914400" rtl="0" eaLnBrk="1" latinLnBrk="0" hangingPunct="1">
        <a:lnSpc>
          <a:spcPct val="100000"/>
        </a:lnSpc>
        <a:spcBef>
          <a:spcPts val="600"/>
        </a:spcBef>
        <a:spcAft>
          <a:spcPts val="600"/>
        </a:spcAft>
        <a:buFont typeface="Arial" pitchFamily="34" charset="0"/>
        <a:buChar char="•"/>
        <a:defRPr sz="950" kern="1200">
          <a:solidFill>
            <a:schemeClr val="tx1"/>
          </a:solidFill>
          <a:latin typeface="+mn-lt"/>
          <a:ea typeface="+mn-ea"/>
          <a:cs typeface="+mn-cs"/>
        </a:defRPr>
      </a:lvl2pPr>
      <a:lvl3pPr marL="432000" indent="-72000" algn="l" defTabSz="914400" rtl="0" eaLnBrk="1" latinLnBrk="0" hangingPunct="1">
        <a:lnSpc>
          <a:spcPct val="100000"/>
        </a:lnSpc>
        <a:spcBef>
          <a:spcPts val="100"/>
        </a:spcBef>
        <a:spcAft>
          <a:spcPts val="100"/>
        </a:spcAft>
        <a:buSzPct val="100000"/>
        <a:buFont typeface="Arial" pitchFamily="34" charset="0"/>
        <a:buChar char="•"/>
        <a:defRPr sz="850" kern="1200">
          <a:solidFill>
            <a:schemeClr val="tx1"/>
          </a:solidFill>
          <a:latin typeface="+mn-lt"/>
          <a:ea typeface="+mn-ea"/>
          <a:cs typeface="+mn-cs"/>
        </a:defRPr>
      </a:lvl3pPr>
      <a:lvl4pPr marL="612000" indent="-72000" algn="l" defTabSz="914400" rtl="0" eaLnBrk="1" latinLnBrk="0" hangingPunct="1">
        <a:lnSpc>
          <a:spcPct val="100000"/>
        </a:lnSpc>
        <a:spcBef>
          <a:spcPts val="100"/>
        </a:spcBef>
        <a:spcAft>
          <a:spcPts val="100"/>
        </a:spcAft>
        <a:buSzPct val="100000"/>
        <a:buFont typeface="Arial" pitchFamily="34" charset="0"/>
        <a:buChar char="•"/>
        <a:defRPr sz="750" kern="1200">
          <a:solidFill>
            <a:schemeClr val="tx1"/>
          </a:solidFill>
          <a:latin typeface="+mn-lt"/>
          <a:ea typeface="+mn-ea"/>
          <a:cs typeface="+mn-cs"/>
        </a:defRPr>
      </a:lvl4pPr>
      <a:lvl5pPr marL="828000" indent="-72000" algn="l" defTabSz="914400" rtl="0" eaLnBrk="1" latinLnBrk="0" hangingPunct="1">
        <a:lnSpc>
          <a:spcPct val="100000"/>
        </a:lnSpc>
        <a:spcBef>
          <a:spcPts val="100"/>
        </a:spcBef>
        <a:spcAft>
          <a:spcPts val="100"/>
        </a:spcAft>
        <a:buSzPct val="100000"/>
        <a:buFont typeface="Arial" pitchFamily="34" charset="0"/>
        <a:buChar char="•"/>
        <a:defRPr sz="7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628650" y="274638"/>
            <a:ext cx="7886700" cy="993775"/>
          </a:xfrm>
          <a:prstGeom prst="rect">
            <a:avLst/>
          </a:prstGeom>
        </p:spPr>
        <p:txBody>
          <a:bodyPr vert="horz" lIns="91440" tIns="45720" rIns="91440" bIns="45720" rtlCol="0" anchor="ctr">
            <a:normAutofit/>
          </a:bodyPr>
          <a:lstStyle/>
          <a:p>
            <a:r>
              <a:rPr lang="fr-FR"/>
              <a:t>Modifiez le style du titre</a:t>
            </a:r>
          </a:p>
        </p:txBody>
      </p:sp>
      <p:sp>
        <p:nvSpPr>
          <p:cNvPr id="3" name="Espace réservé du texte 2"/>
          <p:cNvSpPr>
            <a:spLocks noGrp="1"/>
          </p:cNvSpPr>
          <p:nvPr>
            <p:ph type="body" idx="1"/>
          </p:nvPr>
        </p:nvSpPr>
        <p:spPr>
          <a:xfrm>
            <a:off x="628650" y="1370013"/>
            <a:ext cx="7886700" cy="3262312"/>
          </a:xfrm>
          <a:prstGeom prst="rect">
            <a:avLst/>
          </a:prstGeom>
        </p:spPr>
        <p:txBody>
          <a:bodyPr vert="horz" lIns="91440" tIns="45720" rIns="91440" bIns="45720" rtlCol="0">
            <a:normAutofit/>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2"/>
          </p:nvPr>
        </p:nvSpPr>
        <p:spPr>
          <a:xfrm>
            <a:off x="628650" y="4767263"/>
            <a:ext cx="2057400" cy="274637"/>
          </a:xfrm>
          <a:prstGeom prst="rect">
            <a:avLst/>
          </a:prstGeom>
        </p:spPr>
        <p:txBody>
          <a:bodyPr vert="horz" lIns="91440" tIns="45720" rIns="91440" bIns="45720" rtlCol="0" anchor="ctr"/>
          <a:lstStyle>
            <a:lvl1pPr algn="l">
              <a:defRPr sz="1200">
                <a:solidFill>
                  <a:schemeClr val="tx1">
                    <a:tint val="75000"/>
                  </a:schemeClr>
                </a:solidFill>
              </a:defRPr>
            </a:lvl1pPr>
          </a:lstStyle>
          <a:p>
            <a:fld id="{125C12C4-751B-420E-93FB-AEEC9B6E48B1}" type="datetimeFigureOut">
              <a:rPr lang="fr-FR" smtClean="0"/>
              <a:t>23/04/2026</a:t>
            </a:fld>
            <a:endParaRPr lang="fr-FR"/>
          </a:p>
        </p:txBody>
      </p:sp>
      <p:sp>
        <p:nvSpPr>
          <p:cNvPr id="5" name="Espace réservé du pied de page 4"/>
          <p:cNvSpPr>
            <a:spLocks noGrp="1"/>
          </p:cNvSpPr>
          <p:nvPr>
            <p:ph type="ftr" sz="quarter" idx="3"/>
          </p:nvPr>
        </p:nvSpPr>
        <p:spPr>
          <a:xfrm>
            <a:off x="3028950" y="4767263"/>
            <a:ext cx="3086100" cy="274637"/>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Espace réservé du numéro de diapositive 5"/>
          <p:cNvSpPr>
            <a:spLocks noGrp="1"/>
          </p:cNvSpPr>
          <p:nvPr>
            <p:ph type="sldNum" sz="quarter" idx="4"/>
          </p:nvPr>
        </p:nvSpPr>
        <p:spPr>
          <a:xfrm>
            <a:off x="6457950" y="4767263"/>
            <a:ext cx="2057400" cy="274637"/>
          </a:xfrm>
          <a:prstGeom prst="rect">
            <a:avLst/>
          </a:prstGeom>
        </p:spPr>
        <p:txBody>
          <a:bodyPr vert="horz" lIns="91440" tIns="45720" rIns="91440" bIns="45720" rtlCol="0" anchor="ctr"/>
          <a:lstStyle>
            <a:lvl1pPr algn="r">
              <a:defRPr sz="1200">
                <a:solidFill>
                  <a:schemeClr val="tx1">
                    <a:tint val="75000"/>
                  </a:schemeClr>
                </a:solidFill>
              </a:defRPr>
            </a:lvl1pPr>
          </a:lstStyle>
          <a:p>
            <a:fld id="{BAC53BB5-0874-428D-BE6F-E5C93DDEEC5F}" type="slidenum">
              <a:rPr lang="fr-FR" smtClean="0"/>
              <a:t>‹N°›</a:t>
            </a:fld>
            <a:endParaRPr lang="fr-FR"/>
          </a:p>
        </p:txBody>
      </p:sp>
    </p:spTree>
    <p:extLst>
      <p:ext uri="{BB962C8B-B14F-4D97-AF65-F5344CB8AC3E}">
        <p14:creationId xmlns:p14="http://schemas.microsoft.com/office/powerpoint/2010/main" val="2300777452"/>
      </p:ext>
    </p:extLst>
  </p:cSld>
  <p:clrMap bg1="lt1" tx1="dk1" bg2="lt2" tx2="dk2" accent1="accent1" accent2="accent2" accent3="accent3" accent4="accent4" accent5="accent5" accent6="accent6" hlink="hlink" folHlink="folHlink"/>
  <p:sldLayoutIdLst>
    <p:sldLayoutId id="2147483826" r:id="rId1"/>
    <p:sldLayoutId id="2147483827" r:id="rId2"/>
    <p:sldLayoutId id="2147483828" r:id="rId3"/>
    <p:sldLayoutId id="2147483829" r:id="rId4"/>
    <p:sldLayoutId id="2147483830" r:id="rId5"/>
    <p:sldLayoutId id="2147483831" r:id="rId6"/>
    <p:sldLayoutId id="2147483832" r:id="rId7"/>
    <p:sldLayoutId id="2147483833" r:id="rId8"/>
    <p:sldLayoutId id="2147483834" r:id="rId9"/>
    <p:sldLayoutId id="2147483835" r:id="rId10"/>
    <p:sldLayoutId id="2147483836"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628650" y="274638"/>
            <a:ext cx="7886700" cy="993775"/>
          </a:xfrm>
          <a:prstGeom prst="rect">
            <a:avLst/>
          </a:prstGeom>
        </p:spPr>
        <p:txBody>
          <a:bodyPr vert="horz" lIns="91440" tIns="45720" rIns="91440" bIns="45720" rtlCol="0" anchor="ctr">
            <a:normAutofit/>
          </a:bodyPr>
          <a:lstStyle/>
          <a:p>
            <a:r>
              <a:rPr lang="fr-FR"/>
              <a:t>Modifiez le style du titre</a:t>
            </a:r>
          </a:p>
        </p:txBody>
      </p:sp>
      <p:sp>
        <p:nvSpPr>
          <p:cNvPr id="3" name="Espace réservé du texte 2"/>
          <p:cNvSpPr>
            <a:spLocks noGrp="1"/>
          </p:cNvSpPr>
          <p:nvPr>
            <p:ph type="body" idx="1"/>
          </p:nvPr>
        </p:nvSpPr>
        <p:spPr>
          <a:xfrm>
            <a:off x="628650" y="1370013"/>
            <a:ext cx="7886700" cy="3262312"/>
          </a:xfrm>
          <a:prstGeom prst="rect">
            <a:avLst/>
          </a:prstGeom>
        </p:spPr>
        <p:txBody>
          <a:bodyPr vert="horz" lIns="91440" tIns="45720" rIns="91440" bIns="45720" rtlCol="0">
            <a:normAutofit/>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2"/>
          </p:nvPr>
        </p:nvSpPr>
        <p:spPr>
          <a:xfrm>
            <a:off x="628650" y="4767263"/>
            <a:ext cx="2057400" cy="274637"/>
          </a:xfrm>
          <a:prstGeom prst="rect">
            <a:avLst/>
          </a:prstGeom>
        </p:spPr>
        <p:txBody>
          <a:bodyPr vert="horz" lIns="91440" tIns="45720" rIns="91440" bIns="45720" rtlCol="0" anchor="ctr"/>
          <a:lstStyle>
            <a:lvl1pPr algn="l">
              <a:defRPr sz="1200">
                <a:solidFill>
                  <a:schemeClr val="tx1">
                    <a:tint val="75000"/>
                  </a:schemeClr>
                </a:solidFill>
              </a:defRPr>
            </a:lvl1pPr>
          </a:lstStyle>
          <a:p>
            <a:fld id="{91680D1A-311D-4D15-B017-00CC60DDFA34}" type="datetimeFigureOut">
              <a:rPr lang="fr-FR" smtClean="0"/>
              <a:t>23/04/2026</a:t>
            </a:fld>
            <a:endParaRPr lang="fr-FR"/>
          </a:p>
        </p:txBody>
      </p:sp>
      <p:sp>
        <p:nvSpPr>
          <p:cNvPr id="5" name="Espace réservé du pied de page 4"/>
          <p:cNvSpPr>
            <a:spLocks noGrp="1"/>
          </p:cNvSpPr>
          <p:nvPr>
            <p:ph type="ftr" sz="quarter" idx="3"/>
          </p:nvPr>
        </p:nvSpPr>
        <p:spPr>
          <a:xfrm>
            <a:off x="3028950" y="4767263"/>
            <a:ext cx="3086100" cy="274637"/>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Espace réservé du numéro de diapositive 5"/>
          <p:cNvSpPr>
            <a:spLocks noGrp="1"/>
          </p:cNvSpPr>
          <p:nvPr>
            <p:ph type="sldNum" sz="quarter" idx="4"/>
          </p:nvPr>
        </p:nvSpPr>
        <p:spPr>
          <a:xfrm>
            <a:off x="6457950" y="4767263"/>
            <a:ext cx="2057400" cy="274637"/>
          </a:xfrm>
          <a:prstGeom prst="rect">
            <a:avLst/>
          </a:prstGeom>
        </p:spPr>
        <p:txBody>
          <a:bodyPr vert="horz" lIns="91440" tIns="45720" rIns="91440" bIns="45720" rtlCol="0" anchor="ctr"/>
          <a:lstStyle>
            <a:lvl1pPr algn="r">
              <a:defRPr sz="1200">
                <a:solidFill>
                  <a:schemeClr val="tx1">
                    <a:tint val="75000"/>
                  </a:schemeClr>
                </a:solidFill>
              </a:defRPr>
            </a:lvl1pPr>
          </a:lstStyle>
          <a:p>
            <a:fld id="{D44A960F-3A9F-4F47-9475-76B6775DB755}" type="slidenum">
              <a:rPr lang="fr-FR" smtClean="0"/>
              <a:t>‹N°›</a:t>
            </a:fld>
            <a:endParaRPr lang="fr-FR"/>
          </a:p>
        </p:txBody>
      </p:sp>
    </p:spTree>
    <p:extLst>
      <p:ext uri="{BB962C8B-B14F-4D97-AF65-F5344CB8AC3E}">
        <p14:creationId xmlns:p14="http://schemas.microsoft.com/office/powerpoint/2010/main" val="678621880"/>
      </p:ext>
    </p:extLst>
  </p:cSld>
  <p:clrMap bg1="lt1" tx1="dk1" bg2="lt2" tx2="dk2" accent1="accent1" accent2="accent2" accent3="accent3" accent4="accent4" accent5="accent5" accent6="accent6" hlink="hlink" folHlink="folHlink"/>
  <p:sldLayoutIdLst>
    <p:sldLayoutId id="2147483850" r:id="rId1"/>
    <p:sldLayoutId id="2147483851" r:id="rId2"/>
    <p:sldLayoutId id="2147483852" r:id="rId3"/>
    <p:sldLayoutId id="2147483853" r:id="rId4"/>
    <p:sldLayoutId id="2147483854" r:id="rId5"/>
    <p:sldLayoutId id="2147483855" r:id="rId6"/>
    <p:sldLayoutId id="2147483856" r:id="rId7"/>
    <p:sldLayoutId id="2147483857" r:id="rId8"/>
    <p:sldLayoutId id="2147483858" r:id="rId9"/>
    <p:sldLayoutId id="2147483859" r:id="rId10"/>
    <p:sldLayoutId id="2147483860"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628650" y="274638"/>
            <a:ext cx="7886700" cy="993775"/>
          </a:xfrm>
          <a:prstGeom prst="rect">
            <a:avLst/>
          </a:prstGeom>
        </p:spPr>
        <p:txBody>
          <a:bodyPr vert="horz" lIns="91440" tIns="45720" rIns="91440" bIns="45720" rtlCol="0" anchor="ctr">
            <a:normAutofit/>
          </a:bodyPr>
          <a:lstStyle/>
          <a:p>
            <a:r>
              <a:rPr lang="fr-FR"/>
              <a:t>Modifiez le style du titre</a:t>
            </a:r>
          </a:p>
        </p:txBody>
      </p:sp>
      <p:sp>
        <p:nvSpPr>
          <p:cNvPr id="3" name="Espace réservé du texte 2"/>
          <p:cNvSpPr>
            <a:spLocks noGrp="1"/>
          </p:cNvSpPr>
          <p:nvPr>
            <p:ph type="body" idx="1"/>
          </p:nvPr>
        </p:nvSpPr>
        <p:spPr>
          <a:xfrm>
            <a:off x="628650" y="1370013"/>
            <a:ext cx="7886700" cy="3262312"/>
          </a:xfrm>
          <a:prstGeom prst="rect">
            <a:avLst/>
          </a:prstGeom>
        </p:spPr>
        <p:txBody>
          <a:bodyPr vert="horz" lIns="91440" tIns="45720" rIns="91440" bIns="45720" rtlCol="0">
            <a:normAutofit/>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2"/>
          </p:nvPr>
        </p:nvSpPr>
        <p:spPr>
          <a:xfrm>
            <a:off x="628650" y="4767263"/>
            <a:ext cx="2057400" cy="274637"/>
          </a:xfrm>
          <a:prstGeom prst="rect">
            <a:avLst/>
          </a:prstGeom>
        </p:spPr>
        <p:txBody>
          <a:bodyPr vert="horz" lIns="91440" tIns="45720" rIns="91440" bIns="45720" rtlCol="0" anchor="ctr"/>
          <a:lstStyle>
            <a:lvl1pPr algn="l">
              <a:defRPr sz="1200">
                <a:solidFill>
                  <a:schemeClr val="tx1">
                    <a:tint val="75000"/>
                  </a:schemeClr>
                </a:solidFill>
              </a:defRPr>
            </a:lvl1pPr>
          </a:lstStyle>
          <a:p>
            <a:fld id="{06A2259B-8996-4842-883C-B4F40885479D}" type="datetimeFigureOut">
              <a:rPr lang="fr-FR" smtClean="0"/>
              <a:t>23/04/2026</a:t>
            </a:fld>
            <a:endParaRPr lang="fr-FR"/>
          </a:p>
        </p:txBody>
      </p:sp>
      <p:sp>
        <p:nvSpPr>
          <p:cNvPr id="5" name="Espace réservé du pied de page 4"/>
          <p:cNvSpPr>
            <a:spLocks noGrp="1"/>
          </p:cNvSpPr>
          <p:nvPr>
            <p:ph type="ftr" sz="quarter" idx="3"/>
          </p:nvPr>
        </p:nvSpPr>
        <p:spPr>
          <a:xfrm>
            <a:off x="3028950" y="4767263"/>
            <a:ext cx="3086100" cy="274637"/>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Espace réservé du numéro de diapositive 5"/>
          <p:cNvSpPr>
            <a:spLocks noGrp="1"/>
          </p:cNvSpPr>
          <p:nvPr>
            <p:ph type="sldNum" sz="quarter" idx="4"/>
          </p:nvPr>
        </p:nvSpPr>
        <p:spPr>
          <a:xfrm>
            <a:off x="6457950" y="4767263"/>
            <a:ext cx="2057400" cy="274637"/>
          </a:xfrm>
          <a:prstGeom prst="rect">
            <a:avLst/>
          </a:prstGeom>
        </p:spPr>
        <p:txBody>
          <a:bodyPr vert="horz" lIns="91440" tIns="45720" rIns="91440" bIns="45720" rtlCol="0" anchor="ctr"/>
          <a:lstStyle>
            <a:lvl1pPr algn="r">
              <a:defRPr sz="1200">
                <a:solidFill>
                  <a:schemeClr val="tx1">
                    <a:tint val="75000"/>
                  </a:schemeClr>
                </a:solidFill>
              </a:defRPr>
            </a:lvl1pPr>
          </a:lstStyle>
          <a:p>
            <a:fld id="{04D4AF52-04D9-41E4-B6AA-2011A4E9B85A}" type="slidenum">
              <a:rPr lang="fr-FR" smtClean="0"/>
              <a:t>‹N°›</a:t>
            </a:fld>
            <a:endParaRPr lang="fr-FR"/>
          </a:p>
        </p:txBody>
      </p:sp>
    </p:spTree>
    <p:extLst>
      <p:ext uri="{BB962C8B-B14F-4D97-AF65-F5344CB8AC3E}">
        <p14:creationId xmlns:p14="http://schemas.microsoft.com/office/powerpoint/2010/main" val="102102504"/>
      </p:ext>
    </p:extLst>
  </p:cSld>
  <p:clrMap bg1="lt1" tx1="dk1" bg2="lt2" tx2="dk2" accent1="accent1" accent2="accent2" accent3="accent3" accent4="accent4" accent5="accent5" accent6="accent6" hlink="hlink" folHlink="folHlink"/>
  <p:sldLayoutIdLst>
    <p:sldLayoutId id="2147483814" r:id="rId1"/>
    <p:sldLayoutId id="2147483815" r:id="rId2"/>
    <p:sldLayoutId id="2147483816" r:id="rId3"/>
    <p:sldLayoutId id="2147483817" r:id="rId4"/>
    <p:sldLayoutId id="2147483818" r:id="rId5"/>
    <p:sldLayoutId id="2147483819" r:id="rId6"/>
    <p:sldLayoutId id="2147483820" r:id="rId7"/>
    <p:sldLayoutId id="2147483821" r:id="rId8"/>
    <p:sldLayoutId id="2147483822" r:id="rId9"/>
    <p:sldLayoutId id="2147483823" r:id="rId10"/>
    <p:sldLayoutId id="2147483824"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628650" y="274638"/>
            <a:ext cx="7886700" cy="993775"/>
          </a:xfrm>
          <a:prstGeom prst="rect">
            <a:avLst/>
          </a:prstGeom>
        </p:spPr>
        <p:txBody>
          <a:bodyPr vert="horz" lIns="91440" tIns="45720" rIns="91440" bIns="45720" rtlCol="0" anchor="ctr">
            <a:normAutofit/>
          </a:bodyPr>
          <a:lstStyle/>
          <a:p>
            <a:r>
              <a:rPr lang="fr-FR"/>
              <a:t>Modifiez le style du titre</a:t>
            </a:r>
          </a:p>
        </p:txBody>
      </p:sp>
      <p:sp>
        <p:nvSpPr>
          <p:cNvPr id="3" name="Espace réservé du texte 2"/>
          <p:cNvSpPr>
            <a:spLocks noGrp="1"/>
          </p:cNvSpPr>
          <p:nvPr>
            <p:ph type="body" idx="1"/>
          </p:nvPr>
        </p:nvSpPr>
        <p:spPr>
          <a:xfrm>
            <a:off x="628650" y="1370013"/>
            <a:ext cx="7886700" cy="3262312"/>
          </a:xfrm>
          <a:prstGeom prst="rect">
            <a:avLst/>
          </a:prstGeom>
        </p:spPr>
        <p:txBody>
          <a:bodyPr vert="horz" lIns="91440" tIns="45720" rIns="91440" bIns="45720" rtlCol="0">
            <a:normAutofit/>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2"/>
          </p:nvPr>
        </p:nvSpPr>
        <p:spPr>
          <a:xfrm>
            <a:off x="628650" y="4767263"/>
            <a:ext cx="2057400" cy="274637"/>
          </a:xfrm>
          <a:prstGeom prst="rect">
            <a:avLst/>
          </a:prstGeom>
        </p:spPr>
        <p:txBody>
          <a:bodyPr vert="horz" lIns="91440" tIns="45720" rIns="91440" bIns="45720" rtlCol="0" anchor="ctr"/>
          <a:lstStyle>
            <a:lvl1pPr algn="l">
              <a:defRPr sz="1200">
                <a:solidFill>
                  <a:schemeClr val="tx1">
                    <a:tint val="75000"/>
                  </a:schemeClr>
                </a:solidFill>
              </a:defRPr>
            </a:lvl1pPr>
          </a:lstStyle>
          <a:p>
            <a:fld id="{1FAD80F5-851E-44E4-84E1-8FE0C5E3F838}" type="datetimeFigureOut">
              <a:rPr lang="fr-FR" smtClean="0"/>
              <a:t>23/04/2026</a:t>
            </a:fld>
            <a:endParaRPr lang="fr-FR"/>
          </a:p>
        </p:txBody>
      </p:sp>
      <p:sp>
        <p:nvSpPr>
          <p:cNvPr id="5" name="Espace réservé du pied de page 4"/>
          <p:cNvSpPr>
            <a:spLocks noGrp="1"/>
          </p:cNvSpPr>
          <p:nvPr>
            <p:ph type="ftr" sz="quarter" idx="3"/>
          </p:nvPr>
        </p:nvSpPr>
        <p:spPr>
          <a:xfrm>
            <a:off x="3028950" y="4767263"/>
            <a:ext cx="3086100" cy="274637"/>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Espace réservé du numéro de diapositive 5"/>
          <p:cNvSpPr>
            <a:spLocks noGrp="1"/>
          </p:cNvSpPr>
          <p:nvPr>
            <p:ph type="sldNum" sz="quarter" idx="4"/>
          </p:nvPr>
        </p:nvSpPr>
        <p:spPr>
          <a:xfrm>
            <a:off x="6457950" y="4767263"/>
            <a:ext cx="2057400" cy="274637"/>
          </a:xfrm>
          <a:prstGeom prst="rect">
            <a:avLst/>
          </a:prstGeom>
        </p:spPr>
        <p:txBody>
          <a:bodyPr vert="horz" lIns="91440" tIns="45720" rIns="91440" bIns="45720" rtlCol="0" anchor="ctr"/>
          <a:lstStyle>
            <a:lvl1pPr algn="r">
              <a:defRPr sz="1200">
                <a:solidFill>
                  <a:schemeClr val="tx1">
                    <a:tint val="75000"/>
                  </a:schemeClr>
                </a:solidFill>
              </a:defRPr>
            </a:lvl1pPr>
          </a:lstStyle>
          <a:p>
            <a:fld id="{A2E5A8EA-3B95-465C-94BD-CBA17EC46BE4}" type="slidenum">
              <a:rPr lang="fr-FR" smtClean="0"/>
              <a:t>‹N°›</a:t>
            </a:fld>
            <a:endParaRPr lang="fr-FR"/>
          </a:p>
        </p:txBody>
      </p:sp>
    </p:spTree>
    <p:extLst>
      <p:ext uri="{BB962C8B-B14F-4D97-AF65-F5344CB8AC3E}">
        <p14:creationId xmlns:p14="http://schemas.microsoft.com/office/powerpoint/2010/main" val="474477256"/>
      </p:ext>
    </p:extLst>
  </p:cSld>
  <p:clrMap bg1="lt1" tx1="dk1" bg2="lt2" tx2="dk2" accent1="accent1" accent2="accent2" accent3="accent3" accent4="accent4" accent5="accent5" accent6="accent6" hlink="hlink" folHlink="folHlink"/>
  <p:sldLayoutIdLst>
    <p:sldLayoutId id="2147483838" r:id="rId1"/>
    <p:sldLayoutId id="2147483839" r:id="rId2"/>
    <p:sldLayoutId id="2147483840" r:id="rId3"/>
    <p:sldLayoutId id="2147483841" r:id="rId4"/>
    <p:sldLayoutId id="2147483842" r:id="rId5"/>
    <p:sldLayoutId id="2147483843" r:id="rId6"/>
    <p:sldLayoutId id="2147483844" r:id="rId7"/>
    <p:sldLayoutId id="2147483845" r:id="rId8"/>
    <p:sldLayoutId id="2147483846" r:id="rId9"/>
    <p:sldLayoutId id="2147483847" r:id="rId10"/>
    <p:sldLayoutId id="2147483848"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14.pn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hyperlink" Target="https://educonnect.education.gouv.fr/idp/profile/SAML2/Redirect/SSO?execution=e1s1" TargetMode="External"/><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FR"/>
          </a:p>
        </p:txBody>
      </p:sp>
      <p:sp>
        <p:nvSpPr>
          <p:cNvPr id="7" name="Espace réservé de la date 6"/>
          <p:cNvSpPr>
            <a:spLocks noGrp="1"/>
          </p:cNvSpPr>
          <p:nvPr>
            <p:ph type="dt" sz="half" idx="10"/>
          </p:nvPr>
        </p:nvSpPr>
        <p:spPr>
          <a:xfrm>
            <a:off x="7596336" y="4773703"/>
            <a:ext cx="1170000" cy="360000"/>
          </a:xfrm>
        </p:spPr>
        <p:txBody>
          <a:bodyPr/>
          <a:lstStyle/>
          <a:p>
            <a:pPr algn="r"/>
            <a:r>
              <a:rPr lang="fr-FR" cap="all" dirty="0">
                <a:solidFill>
                  <a:srgbClr val="00006D"/>
                </a:solidFill>
              </a:rPr>
              <a:t>2024-2025</a:t>
            </a:r>
          </a:p>
        </p:txBody>
      </p:sp>
      <p:sp>
        <p:nvSpPr>
          <p:cNvPr id="10" name="Espace réservé du texte 5"/>
          <p:cNvSpPr txBox="1">
            <a:spLocks/>
          </p:cNvSpPr>
          <p:nvPr/>
        </p:nvSpPr>
        <p:spPr>
          <a:xfrm>
            <a:off x="971600" y="1635646"/>
            <a:ext cx="7704856" cy="2725228"/>
          </a:xfrm>
          <a:prstGeom prst="rect">
            <a:avLst/>
          </a:prstGeom>
        </p:spPr>
        <p:txBody>
          <a:bodyPr/>
          <a:lstStyle>
            <a:lvl1pPr marL="0" indent="0" algn="l" defTabSz="914400" rtl="0" eaLnBrk="1" latinLnBrk="0" hangingPunct="1">
              <a:lnSpc>
                <a:spcPct val="100000"/>
              </a:lnSpc>
              <a:spcBef>
                <a:spcPts val="0"/>
              </a:spcBef>
              <a:spcAft>
                <a:spcPts val="500"/>
              </a:spcAft>
              <a:buFont typeface="Arial" pitchFamily="34" charset="0"/>
              <a:buNone/>
              <a:defRPr sz="1050" b="0" kern="1200">
                <a:solidFill>
                  <a:schemeClr val="tx1"/>
                </a:solidFill>
                <a:latin typeface="+mn-lt"/>
                <a:ea typeface="+mn-ea"/>
                <a:cs typeface="+mn-cs"/>
              </a:defRPr>
            </a:lvl1pPr>
            <a:lvl2pPr marL="252000" indent="-72000" algn="l" defTabSz="914400" rtl="0" eaLnBrk="1" latinLnBrk="0" hangingPunct="1">
              <a:lnSpc>
                <a:spcPct val="100000"/>
              </a:lnSpc>
              <a:spcBef>
                <a:spcPts val="600"/>
              </a:spcBef>
              <a:spcAft>
                <a:spcPts val="600"/>
              </a:spcAft>
              <a:buFont typeface="Arial" pitchFamily="34" charset="0"/>
              <a:buChar char="•"/>
              <a:defRPr sz="950" kern="1200">
                <a:solidFill>
                  <a:schemeClr val="tx1"/>
                </a:solidFill>
                <a:latin typeface="+mn-lt"/>
                <a:ea typeface="+mn-ea"/>
                <a:cs typeface="+mn-cs"/>
              </a:defRPr>
            </a:lvl2pPr>
            <a:lvl3pPr marL="432000" indent="-72000" algn="l" defTabSz="914400" rtl="0" eaLnBrk="1" latinLnBrk="0" hangingPunct="1">
              <a:lnSpc>
                <a:spcPct val="100000"/>
              </a:lnSpc>
              <a:spcBef>
                <a:spcPts val="100"/>
              </a:spcBef>
              <a:spcAft>
                <a:spcPts val="100"/>
              </a:spcAft>
              <a:buSzPct val="100000"/>
              <a:buFont typeface="Arial" pitchFamily="34" charset="0"/>
              <a:buChar char="•"/>
              <a:defRPr sz="850" kern="1200">
                <a:solidFill>
                  <a:schemeClr val="tx1"/>
                </a:solidFill>
                <a:latin typeface="+mn-lt"/>
                <a:ea typeface="+mn-ea"/>
                <a:cs typeface="+mn-cs"/>
              </a:defRPr>
            </a:lvl3pPr>
            <a:lvl4pPr marL="612000" indent="-72000" algn="l" defTabSz="914400" rtl="0" eaLnBrk="1" latinLnBrk="0" hangingPunct="1">
              <a:lnSpc>
                <a:spcPct val="100000"/>
              </a:lnSpc>
              <a:spcBef>
                <a:spcPts val="100"/>
              </a:spcBef>
              <a:spcAft>
                <a:spcPts val="100"/>
              </a:spcAft>
              <a:buSzPct val="100000"/>
              <a:buFont typeface="Arial" pitchFamily="34" charset="0"/>
              <a:buChar char="•"/>
              <a:defRPr sz="750" kern="1200">
                <a:solidFill>
                  <a:schemeClr val="tx1"/>
                </a:solidFill>
                <a:latin typeface="+mn-lt"/>
                <a:ea typeface="+mn-ea"/>
                <a:cs typeface="+mn-cs"/>
              </a:defRPr>
            </a:lvl4pPr>
            <a:lvl5pPr marL="828000" indent="-72000" algn="l" defTabSz="914400" rtl="0" eaLnBrk="1" latinLnBrk="0" hangingPunct="1">
              <a:lnSpc>
                <a:spcPct val="100000"/>
              </a:lnSpc>
              <a:spcBef>
                <a:spcPts val="100"/>
              </a:spcBef>
              <a:spcAft>
                <a:spcPts val="100"/>
              </a:spcAft>
              <a:buSzPct val="100000"/>
              <a:buFont typeface="Arial" pitchFamily="34" charset="0"/>
              <a:buChar char="•"/>
              <a:defRPr sz="7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lvl="0" defTabSz="914378">
              <a:lnSpc>
                <a:spcPct val="90000"/>
              </a:lnSpc>
              <a:spcAft>
                <a:spcPts val="0"/>
              </a:spcAft>
            </a:pPr>
            <a:endParaRPr lang="fr-FR" sz="3250" b="1" cap="all" dirty="0">
              <a:solidFill>
                <a:srgbClr val="00006D"/>
              </a:solidFill>
              <a:latin typeface="Marianne" panose="02000000000000000000" pitchFamily="2" charset="0"/>
            </a:endParaRPr>
          </a:p>
          <a:p>
            <a:pPr lvl="0" defTabSz="914378">
              <a:lnSpc>
                <a:spcPct val="90000"/>
              </a:lnSpc>
              <a:spcAft>
                <a:spcPts val="0"/>
              </a:spcAft>
            </a:pPr>
            <a:r>
              <a:rPr lang="fr-FR" sz="3250" b="1" cap="all" dirty="0">
                <a:solidFill>
                  <a:srgbClr val="00006D"/>
                </a:solidFill>
                <a:latin typeface="Marianne" panose="02000000000000000000" pitchFamily="2" charset="0"/>
              </a:rPr>
              <a:t>Service en ligne orientation</a:t>
            </a:r>
          </a:p>
          <a:p>
            <a:pPr lvl="0" defTabSz="914378">
              <a:lnSpc>
                <a:spcPct val="90000"/>
              </a:lnSpc>
              <a:spcAft>
                <a:spcPts val="0"/>
              </a:spcAft>
            </a:pPr>
            <a:endParaRPr lang="fr-FR" sz="3250" b="1" cap="all" dirty="0">
              <a:solidFill>
                <a:srgbClr val="00006D"/>
              </a:solidFill>
              <a:latin typeface="Marianne" panose="02000000000000000000" pitchFamily="2" charset="0"/>
            </a:endParaRPr>
          </a:p>
          <a:p>
            <a:pPr marL="0" lvl="1" indent="0" defTabSz="914378">
              <a:spcBef>
                <a:spcPts val="500"/>
              </a:spcBef>
              <a:spcAft>
                <a:spcPts val="0"/>
              </a:spcAft>
              <a:buNone/>
            </a:pPr>
            <a:r>
              <a:rPr lang="fr-FR" sz="2800" b="1" dirty="0">
                <a:solidFill>
                  <a:srgbClr val="00006D"/>
                </a:solidFill>
                <a:latin typeface="Marianne" panose="02000000000000000000" pitchFamily="2" charset="0"/>
              </a:rPr>
              <a:t>Comment effectuer ses démarches d’orientation après la 3</a:t>
            </a:r>
            <a:r>
              <a:rPr lang="fr-FR" sz="2800" b="1" baseline="30000" dirty="0">
                <a:solidFill>
                  <a:srgbClr val="00006D"/>
                </a:solidFill>
                <a:latin typeface="Marianne" panose="02000000000000000000" pitchFamily="2" charset="0"/>
              </a:rPr>
              <a:t>e</a:t>
            </a:r>
            <a:r>
              <a:rPr lang="fr-FR" sz="2800" b="1" dirty="0">
                <a:solidFill>
                  <a:srgbClr val="00006D"/>
                </a:solidFill>
                <a:latin typeface="Marianne" panose="02000000000000000000" pitchFamily="2" charset="0"/>
              </a:rPr>
              <a:t> ?</a:t>
            </a:r>
          </a:p>
          <a:p>
            <a:pPr marL="0" lvl="1" indent="0" defTabSz="914378">
              <a:spcBef>
                <a:spcPts val="500"/>
              </a:spcBef>
              <a:spcAft>
                <a:spcPts val="0"/>
              </a:spcAft>
              <a:buNone/>
            </a:pPr>
            <a:endParaRPr lang="fr-FR" sz="3200" b="1" dirty="0">
              <a:solidFill>
                <a:srgbClr val="00006D"/>
              </a:solidFill>
              <a:latin typeface="Marianne" panose="02000000000000000000" pitchFamily="2" charset="0"/>
            </a:endParaRPr>
          </a:p>
          <a:p>
            <a:pPr marL="180000" lvl="1" indent="0">
              <a:buNone/>
            </a:pPr>
            <a:endParaRPr lang="fr-FR" sz="2800" b="1" dirty="0">
              <a:solidFill>
                <a:srgbClr val="435997"/>
              </a:solidFill>
            </a:endParaRPr>
          </a:p>
          <a:p>
            <a:pPr lvl="1"/>
            <a:endParaRPr lang="fr-FR" sz="3200" b="1" baseline="30000" dirty="0"/>
          </a:p>
          <a:p>
            <a:endParaRPr lang="fr-FR" dirty="0"/>
          </a:p>
        </p:txBody>
      </p:sp>
    </p:spTree>
    <p:extLst>
      <p:ext uri="{BB962C8B-B14F-4D97-AF65-F5344CB8AC3E}">
        <p14:creationId xmlns:p14="http://schemas.microsoft.com/office/powerpoint/2010/main" val="418151593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dirty="0">
                <a:solidFill>
                  <a:srgbClr val="00006D"/>
                </a:solidFill>
              </a:rPr>
              <a:t>2024-2025</a:t>
            </a:r>
          </a:p>
          <a:p>
            <a:pPr algn="r"/>
            <a:endParaRPr lang="fr-FR" cap="all" dirty="0"/>
          </a:p>
        </p:txBody>
      </p:sp>
      <p:sp>
        <p:nvSpPr>
          <p:cNvPr id="7" name="Rectangle 6"/>
          <p:cNvSpPr/>
          <p:nvPr/>
        </p:nvSpPr>
        <p:spPr>
          <a:xfrm>
            <a:off x="6588224" y="51126"/>
            <a:ext cx="2304256" cy="276999"/>
          </a:xfrm>
          <a:prstGeom prst="rect">
            <a:avLst/>
          </a:prstGeom>
        </p:spPr>
        <p:txBody>
          <a:bodyPr wrap="square">
            <a:spAutoFit/>
          </a:bodyPr>
          <a:lstStyle/>
          <a:p>
            <a:r>
              <a:rPr lang="fr-FR" sz="1200" b="1" dirty="0">
                <a:solidFill>
                  <a:srgbClr val="00006D"/>
                </a:solidFill>
                <a:latin typeface="Marianne" panose="02000000000000000000" pitchFamily="2" charset="0"/>
              </a:rPr>
              <a:t>Découvrez les formations</a:t>
            </a:r>
          </a:p>
        </p:txBody>
      </p:sp>
      <p:sp>
        <p:nvSpPr>
          <p:cNvPr id="8" name="Titre 8"/>
          <p:cNvSpPr>
            <a:spLocks noGrp="1"/>
          </p:cNvSpPr>
          <p:nvPr>
            <p:ph type="title" idx="4294967295"/>
          </p:nvPr>
        </p:nvSpPr>
        <p:spPr>
          <a:xfrm>
            <a:off x="463986" y="4060024"/>
            <a:ext cx="8216027" cy="834237"/>
          </a:xfrm>
          <a:prstGeom prst="rect">
            <a:avLst/>
          </a:prstGeom>
          <a:solidFill>
            <a:srgbClr val="FFFF6D"/>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000" dirty="0">
                <a:solidFill>
                  <a:schemeClr val="tx2">
                    <a:lumMod val="75000"/>
                  </a:schemeClr>
                </a:solidFill>
                <a:latin typeface="Marianne" panose="02000000000000000000" pitchFamily="2" charset="0"/>
              </a:rPr>
              <a:t>Vous pouvez consulter l’offre de formation 2026. </a:t>
            </a:r>
          </a:p>
        </p:txBody>
      </p:sp>
      <p:pic>
        <p:nvPicPr>
          <p:cNvPr id="3" name="Image 2"/>
          <p:cNvPicPr>
            <a:picLocks noChangeAspect="1"/>
          </p:cNvPicPr>
          <p:nvPr/>
        </p:nvPicPr>
        <p:blipFill>
          <a:blip r:embed="rId2"/>
          <a:stretch>
            <a:fillRect/>
          </a:stretch>
        </p:blipFill>
        <p:spPr>
          <a:xfrm>
            <a:off x="971600" y="837769"/>
            <a:ext cx="7472337" cy="3204000"/>
          </a:xfrm>
          <a:prstGeom prst="rect">
            <a:avLst/>
          </a:prstGeom>
        </p:spPr>
      </p:pic>
      <p:sp>
        <p:nvSpPr>
          <p:cNvPr id="4" name="ZoneTexte 3">
            <a:extLst>
              <a:ext uri="{FF2B5EF4-FFF2-40B4-BE49-F238E27FC236}">
                <a16:creationId xmlns:a16="http://schemas.microsoft.com/office/drawing/2014/main" id="{F0DE9431-B898-4B85-92E8-6CD8FF8014FB}"/>
              </a:ext>
            </a:extLst>
          </p:cNvPr>
          <p:cNvSpPr txBox="1"/>
          <p:nvPr/>
        </p:nvSpPr>
        <p:spPr>
          <a:xfrm>
            <a:off x="2479643" y="411510"/>
            <a:ext cx="4184712" cy="523220"/>
          </a:xfrm>
          <a:prstGeom prst="rect">
            <a:avLst/>
          </a:prstGeom>
          <a:solidFill>
            <a:srgbClr val="FF0000"/>
          </a:solidFill>
          <a:ln w="28575">
            <a:solidFill>
              <a:schemeClr val="tx1"/>
            </a:solidFill>
          </a:ln>
        </p:spPr>
        <p:txBody>
          <a:bodyPr wrap="square" rtlCol="0">
            <a:spAutoFit/>
          </a:bodyPr>
          <a:lstStyle/>
          <a:p>
            <a:r>
              <a:rPr lang="fr-FR" dirty="0"/>
              <a:t>Période de </a:t>
            </a:r>
            <a:r>
              <a:rPr lang="fr-FR" sz="2800" dirty="0"/>
              <a:t>CONSULTATION</a:t>
            </a:r>
            <a:endParaRPr lang="fr-FR" dirty="0"/>
          </a:p>
        </p:txBody>
      </p:sp>
    </p:spTree>
    <p:extLst>
      <p:ext uri="{BB962C8B-B14F-4D97-AF65-F5344CB8AC3E}">
        <p14:creationId xmlns:p14="http://schemas.microsoft.com/office/powerpoint/2010/main" val="164904267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sp>
        <p:nvSpPr>
          <p:cNvPr id="7" name="Rectangle 6"/>
          <p:cNvSpPr/>
          <p:nvPr/>
        </p:nvSpPr>
        <p:spPr>
          <a:xfrm>
            <a:off x="7055768" y="123478"/>
            <a:ext cx="2088232" cy="276999"/>
          </a:xfrm>
          <a:prstGeom prst="rect">
            <a:avLst/>
          </a:prstGeom>
        </p:spPr>
        <p:txBody>
          <a:bodyPr wrap="square">
            <a:spAutoFit/>
          </a:bodyPr>
          <a:lstStyle/>
          <a:p>
            <a:r>
              <a:rPr lang="fr-FR" sz="1200" b="1" dirty="0">
                <a:solidFill>
                  <a:srgbClr val="00006D"/>
                </a:solidFill>
                <a:latin typeface="Marianne" panose="02000000000000000000" pitchFamily="2" charset="0"/>
              </a:rPr>
              <a:t>Formulez vos demandes</a:t>
            </a:r>
          </a:p>
        </p:txBody>
      </p:sp>
      <p:sp>
        <p:nvSpPr>
          <p:cNvPr id="8" name="Titre 8"/>
          <p:cNvSpPr>
            <a:spLocks noGrp="1"/>
          </p:cNvSpPr>
          <p:nvPr>
            <p:ph type="title" idx="4294967295"/>
          </p:nvPr>
        </p:nvSpPr>
        <p:spPr>
          <a:xfrm>
            <a:off x="287056" y="3040632"/>
            <a:ext cx="8496944" cy="2016224"/>
          </a:xfrm>
          <a:prstGeom prst="rect">
            <a:avLst/>
          </a:prstGeom>
          <a:solidFill>
            <a:srgbClr val="FFFF6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000" dirty="0">
                <a:solidFill>
                  <a:schemeClr val="tx2">
                    <a:lumMod val="75000"/>
                  </a:schemeClr>
                </a:solidFill>
                <a:latin typeface="Marianne" panose="02000000000000000000" pitchFamily="2" charset="0"/>
              </a:rPr>
              <a:t>Formulez vos demandes à partir du 4 mai et jusqu’au 26 mai.</a:t>
            </a:r>
            <a:br>
              <a:rPr lang="fr-FR" sz="1600" dirty="0">
                <a:solidFill>
                  <a:schemeClr val="tx2">
                    <a:lumMod val="75000"/>
                  </a:schemeClr>
                </a:solidFill>
                <a:latin typeface="Marianne" panose="02000000000000000000" pitchFamily="2" charset="0"/>
              </a:rPr>
            </a:br>
            <a:br>
              <a:rPr lang="fr-FR" sz="1600" dirty="0">
                <a:solidFill>
                  <a:schemeClr val="tx2">
                    <a:lumMod val="75000"/>
                  </a:schemeClr>
                </a:solidFill>
                <a:latin typeface="Marianne" panose="02000000000000000000" pitchFamily="2" charset="0"/>
              </a:rPr>
            </a:br>
            <a:r>
              <a:rPr lang="fr-FR" sz="1600" dirty="0">
                <a:solidFill>
                  <a:schemeClr val="tx2">
                    <a:lumMod val="75000"/>
                  </a:schemeClr>
                </a:solidFill>
                <a:latin typeface="Marianne" panose="02000000000000000000" pitchFamily="2" charset="0"/>
              </a:rPr>
              <a:t>Vous pouvez accéder directement aux offres de seconde générale et technologique correspondant à votre lycée de secteur ou explorer les formation</a:t>
            </a:r>
            <a:r>
              <a:rPr lang="fr-FR" sz="1600" dirty="0">
                <a:solidFill>
                  <a:srgbClr val="00006D"/>
                </a:solidFill>
                <a:latin typeface="Marianne" panose="02000000000000000000" pitchFamily="2" charset="0"/>
              </a:rPr>
              <a:t>s </a:t>
            </a:r>
            <a:r>
              <a:rPr lang="fr-FR" sz="1600" dirty="0">
                <a:solidFill>
                  <a:schemeClr val="tx2">
                    <a:lumMod val="75000"/>
                  </a:schemeClr>
                </a:solidFill>
                <a:latin typeface="Marianne" panose="02000000000000000000" pitchFamily="2" charset="0"/>
              </a:rPr>
              <a:t>professionnelles par domaines.</a:t>
            </a:r>
            <a:br>
              <a:rPr lang="fr-FR" sz="1600" dirty="0">
                <a:solidFill>
                  <a:schemeClr val="tx2">
                    <a:lumMod val="75000"/>
                  </a:schemeClr>
                </a:solidFill>
                <a:latin typeface="Marianne" panose="02000000000000000000" pitchFamily="2" charset="0"/>
              </a:rPr>
            </a:br>
            <a:br>
              <a:rPr lang="fr-FR" sz="1600" dirty="0">
                <a:solidFill>
                  <a:schemeClr val="tx2">
                    <a:lumMod val="75000"/>
                  </a:schemeClr>
                </a:solidFill>
                <a:latin typeface="Marianne" panose="02000000000000000000" pitchFamily="2" charset="0"/>
              </a:rPr>
            </a:br>
            <a:r>
              <a:rPr lang="fr-FR" sz="1600" dirty="0">
                <a:solidFill>
                  <a:schemeClr val="tx2">
                    <a:lumMod val="75000"/>
                  </a:schemeClr>
                </a:solidFill>
                <a:latin typeface="Marianne" panose="02000000000000000000" pitchFamily="2" charset="0"/>
              </a:rPr>
              <a:t>Un seul des représentants légaux de l’élève peut faire la saisie des demandes.</a:t>
            </a:r>
            <a:br>
              <a:rPr lang="fr-FR" sz="1600" dirty="0">
                <a:solidFill>
                  <a:schemeClr val="tx2">
                    <a:lumMod val="75000"/>
                  </a:schemeClr>
                </a:solidFill>
                <a:latin typeface="Marianne" panose="02000000000000000000" pitchFamily="2" charset="0"/>
              </a:rPr>
            </a:br>
            <a:r>
              <a:rPr lang="fr-FR" sz="1600" dirty="0">
                <a:solidFill>
                  <a:schemeClr val="tx2">
                    <a:lumMod val="75000"/>
                  </a:schemeClr>
                </a:solidFill>
                <a:latin typeface="Marianne" panose="02000000000000000000" pitchFamily="2" charset="0"/>
              </a:rPr>
              <a:t>En cas de difficulté vous pouvez vous adresser à votre établissement.</a:t>
            </a:r>
          </a:p>
        </p:txBody>
      </p:sp>
      <p:pic>
        <p:nvPicPr>
          <p:cNvPr id="9" name="Image 8"/>
          <p:cNvPicPr>
            <a:picLocks noChangeAspect="1"/>
          </p:cNvPicPr>
          <p:nvPr/>
        </p:nvPicPr>
        <p:blipFill>
          <a:blip r:embed="rId2"/>
          <a:stretch>
            <a:fillRect/>
          </a:stretch>
        </p:blipFill>
        <p:spPr>
          <a:xfrm>
            <a:off x="1251095" y="443511"/>
            <a:ext cx="6913463" cy="2597121"/>
          </a:xfrm>
          <a:prstGeom prst="rect">
            <a:avLst/>
          </a:prstGeom>
        </p:spPr>
      </p:pic>
      <p:sp>
        <p:nvSpPr>
          <p:cNvPr id="6" name="ZoneTexte 5">
            <a:extLst>
              <a:ext uri="{FF2B5EF4-FFF2-40B4-BE49-F238E27FC236}">
                <a16:creationId xmlns:a16="http://schemas.microsoft.com/office/drawing/2014/main" id="{0BCA4944-3020-4998-8C67-1AB4364BCEAF}"/>
              </a:ext>
            </a:extLst>
          </p:cNvPr>
          <p:cNvSpPr txBox="1"/>
          <p:nvPr/>
        </p:nvSpPr>
        <p:spPr>
          <a:xfrm>
            <a:off x="4139952" y="443511"/>
            <a:ext cx="4824536" cy="523220"/>
          </a:xfrm>
          <a:prstGeom prst="rect">
            <a:avLst/>
          </a:prstGeom>
          <a:solidFill>
            <a:srgbClr val="FF0000"/>
          </a:solidFill>
          <a:ln w="28575">
            <a:solidFill>
              <a:schemeClr val="tx1"/>
            </a:solidFill>
          </a:ln>
        </p:spPr>
        <p:txBody>
          <a:bodyPr wrap="square" rtlCol="0">
            <a:spAutoFit/>
          </a:bodyPr>
          <a:lstStyle/>
          <a:p>
            <a:r>
              <a:rPr lang="fr-FR" dirty="0"/>
              <a:t>Période de </a:t>
            </a:r>
            <a:r>
              <a:rPr lang="fr-FR" sz="2800" dirty="0"/>
              <a:t>SAISIE DES VŒUX </a:t>
            </a:r>
            <a:endParaRPr lang="fr-FR" dirty="0"/>
          </a:p>
        </p:txBody>
      </p:sp>
    </p:spTree>
    <p:extLst>
      <p:ext uri="{BB962C8B-B14F-4D97-AF65-F5344CB8AC3E}">
        <p14:creationId xmlns:p14="http://schemas.microsoft.com/office/powerpoint/2010/main" val="288371492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sp>
        <p:nvSpPr>
          <p:cNvPr id="6" name="ZoneTexte 5"/>
          <p:cNvSpPr txBox="1"/>
          <p:nvPr/>
        </p:nvSpPr>
        <p:spPr>
          <a:xfrm>
            <a:off x="0" y="1484784"/>
            <a:ext cx="9143999" cy="3170099"/>
          </a:xfrm>
          <a:prstGeom prst="rect">
            <a:avLst/>
          </a:prstGeom>
          <a:solidFill>
            <a:srgbClr val="475E9F"/>
          </a:solidFill>
        </p:spPr>
        <p:txBody>
          <a:bodyPr wrap="square" rtlCol="0">
            <a:spAutoFit/>
          </a:bodyPr>
          <a:lstStyle/>
          <a:p>
            <a:endParaRPr lang="fr-FR" sz="3200" b="1" dirty="0">
              <a:solidFill>
                <a:schemeClr val="bg1"/>
              </a:solidFill>
            </a:endParaRPr>
          </a:p>
          <a:p>
            <a:endParaRPr lang="fr-FR" sz="3200" b="1" dirty="0">
              <a:solidFill>
                <a:schemeClr val="bg1"/>
              </a:solidFill>
            </a:endParaRPr>
          </a:p>
          <a:p>
            <a:endParaRPr lang="fr-FR" sz="3200" b="1" dirty="0">
              <a:solidFill>
                <a:schemeClr val="bg1"/>
              </a:solidFill>
              <a:latin typeface="Marianne" panose="02000000000000000000" pitchFamily="2" charset="0"/>
            </a:endParaRPr>
          </a:p>
          <a:p>
            <a:r>
              <a:rPr lang="fr-FR" sz="3200" b="1" dirty="0">
                <a:solidFill>
                  <a:schemeClr val="bg1"/>
                </a:solidFill>
                <a:latin typeface="Marianne" panose="02000000000000000000" pitchFamily="2" charset="0"/>
              </a:rPr>
              <a:t>Enregistrez vos demandes</a:t>
            </a:r>
            <a:endParaRPr lang="fr-FR" sz="2400" dirty="0">
              <a:solidFill>
                <a:schemeClr val="bg1"/>
              </a:solidFill>
              <a:latin typeface="Marianne" panose="02000000000000000000" pitchFamily="2" charset="0"/>
            </a:endParaRPr>
          </a:p>
          <a:p>
            <a:endParaRPr lang="fr-FR" sz="2400" dirty="0">
              <a:solidFill>
                <a:schemeClr val="bg1"/>
              </a:solidFill>
              <a:latin typeface="Marianne" panose="02000000000000000000" pitchFamily="2" charset="0"/>
            </a:endParaRPr>
          </a:p>
          <a:p>
            <a:endParaRPr lang="fr-FR" sz="2400" dirty="0">
              <a:solidFill>
                <a:schemeClr val="bg1"/>
              </a:solidFill>
              <a:latin typeface="Marianne" panose="02000000000000000000" pitchFamily="2" charset="0"/>
            </a:endParaRPr>
          </a:p>
          <a:p>
            <a:endParaRPr lang="fr-FR" sz="2400" dirty="0">
              <a:solidFill>
                <a:schemeClr val="bg1"/>
              </a:solidFill>
            </a:endParaRPr>
          </a:p>
        </p:txBody>
      </p:sp>
    </p:spTree>
    <p:extLst>
      <p:ext uri="{BB962C8B-B14F-4D97-AF65-F5344CB8AC3E}">
        <p14:creationId xmlns:p14="http://schemas.microsoft.com/office/powerpoint/2010/main" val="261392022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Image 12"/>
          <p:cNvPicPr>
            <a:picLocks noChangeAspect="1"/>
          </p:cNvPicPr>
          <p:nvPr/>
        </p:nvPicPr>
        <p:blipFill>
          <a:blip r:embed="rId2"/>
          <a:stretch>
            <a:fillRect/>
          </a:stretch>
        </p:blipFill>
        <p:spPr>
          <a:xfrm>
            <a:off x="1403649" y="341131"/>
            <a:ext cx="5760640" cy="3734920"/>
          </a:xfrm>
          <a:prstGeom prst="rect">
            <a:avLst/>
          </a:prstGeom>
        </p:spPr>
      </p:pic>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sp>
        <p:nvSpPr>
          <p:cNvPr id="7" name="Rectangle 6"/>
          <p:cNvSpPr/>
          <p:nvPr/>
        </p:nvSpPr>
        <p:spPr>
          <a:xfrm>
            <a:off x="6876256" y="65115"/>
            <a:ext cx="2134733" cy="276999"/>
          </a:xfrm>
          <a:prstGeom prst="rect">
            <a:avLst/>
          </a:prstGeom>
        </p:spPr>
        <p:txBody>
          <a:bodyPr wrap="square">
            <a:spAutoFit/>
          </a:bodyPr>
          <a:lstStyle/>
          <a:p>
            <a:r>
              <a:rPr lang="fr-FR" sz="1200" b="1" dirty="0">
                <a:solidFill>
                  <a:srgbClr val="00006D"/>
                </a:solidFill>
                <a:latin typeface="Marianne" panose="02000000000000000000" pitchFamily="2" charset="0"/>
              </a:rPr>
              <a:t>Enregistrez vos demandes</a:t>
            </a:r>
          </a:p>
        </p:txBody>
      </p:sp>
      <p:sp>
        <p:nvSpPr>
          <p:cNvPr id="8" name="Titre 8"/>
          <p:cNvSpPr txBox="1">
            <a:spLocks/>
          </p:cNvSpPr>
          <p:nvPr/>
        </p:nvSpPr>
        <p:spPr bwMode="gray">
          <a:xfrm>
            <a:off x="719572" y="4039092"/>
            <a:ext cx="7704856" cy="991134"/>
          </a:xfrm>
          <a:prstGeom prst="rect">
            <a:avLst/>
          </a:prstGeom>
          <a:solidFill>
            <a:srgbClr val="FFFF6D"/>
          </a:solidFill>
          <a:ln w="28575" cap="flat" cmpd="sng" algn="ctr">
            <a:solidFill>
              <a:schemeClr val="tx1"/>
            </a:solidFill>
            <a:prstDash val="solid"/>
          </a:ln>
        </p:spPr>
        <p:style>
          <a:lnRef idx="2">
            <a:schemeClr val="accent1">
              <a:shade val="50000"/>
            </a:schemeClr>
          </a:lnRef>
          <a:fillRef idx="1">
            <a:schemeClr val="accent1"/>
          </a:fillRef>
          <a:effectRef idx="0">
            <a:schemeClr val="accent1"/>
          </a:effectRef>
          <a:fontRef idx="minor">
            <a:schemeClr val="lt1"/>
          </a:fontRef>
        </p:style>
        <p:txBody>
          <a:bodyPr vert="horz" lIns="0" tIns="0" rIns="0" bIns="0" rtlCol="0" anchor="ctr" anchorCtr="0">
            <a:noAutofit/>
          </a:bodyPr>
          <a:lstStyle>
            <a:lvl1pPr algn="l" defTabSz="914400" rtl="0" eaLnBrk="1" latinLnBrk="0" hangingPunct="1">
              <a:lnSpc>
                <a:spcPct val="90000"/>
              </a:lnSpc>
              <a:spcBef>
                <a:spcPct val="0"/>
              </a:spcBef>
              <a:buNone/>
              <a:defRPr sz="2550" b="1"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ctr"/>
            <a:r>
              <a:rPr lang="fr-FR" sz="1600" dirty="0">
                <a:solidFill>
                  <a:schemeClr val="tx2">
                    <a:lumMod val="75000"/>
                  </a:schemeClr>
                </a:solidFill>
                <a:latin typeface="Marianne" panose="02000000000000000000" pitchFamily="2" charset="0"/>
              </a:rPr>
              <a:t>Vous devez enregistrer vos demandes pour qu’elles soient </a:t>
            </a:r>
            <a:r>
              <a:rPr lang="fr-FR" sz="1600" dirty="0">
                <a:solidFill>
                  <a:srgbClr val="00006D"/>
                </a:solidFill>
                <a:latin typeface="Marianne" panose="02000000000000000000" pitchFamily="2" charset="0"/>
              </a:rPr>
              <a:t>prises en compte </a:t>
            </a:r>
            <a:r>
              <a:rPr lang="fr-FR" sz="1600" dirty="0">
                <a:solidFill>
                  <a:schemeClr val="tx2">
                    <a:lumMod val="75000"/>
                  </a:schemeClr>
                </a:solidFill>
                <a:latin typeface="Marianne" panose="02000000000000000000" pitchFamily="2" charset="0"/>
              </a:rPr>
              <a:t>: Il faut cliquer sur l’icône en haut à droite de l’écran pour accéder à la page d’enregistrement de votre sélection.</a:t>
            </a:r>
          </a:p>
        </p:txBody>
      </p:sp>
      <p:sp>
        <p:nvSpPr>
          <p:cNvPr id="3" name="Flèche : bas 2">
            <a:extLst>
              <a:ext uri="{FF2B5EF4-FFF2-40B4-BE49-F238E27FC236}">
                <a16:creationId xmlns:a16="http://schemas.microsoft.com/office/drawing/2014/main" id="{A8E1CBA4-53DE-47F4-9F5C-FB306D2E3092}"/>
              </a:ext>
            </a:extLst>
          </p:cNvPr>
          <p:cNvSpPr/>
          <p:nvPr/>
        </p:nvSpPr>
        <p:spPr>
          <a:xfrm rot="9586805">
            <a:off x="7588547" y="862379"/>
            <a:ext cx="133859" cy="331227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6" name="Image 5">
            <a:extLst>
              <a:ext uri="{FF2B5EF4-FFF2-40B4-BE49-F238E27FC236}">
                <a16:creationId xmlns:a16="http://schemas.microsoft.com/office/drawing/2014/main" id="{E4470258-C29C-4113-B864-0D8204BAB4A4}"/>
              </a:ext>
            </a:extLst>
          </p:cNvPr>
          <p:cNvPicPr>
            <a:picLocks noChangeAspect="1"/>
          </p:cNvPicPr>
          <p:nvPr/>
        </p:nvPicPr>
        <p:blipFill>
          <a:blip r:embed="rId3"/>
          <a:stretch>
            <a:fillRect/>
          </a:stretch>
        </p:blipFill>
        <p:spPr>
          <a:xfrm>
            <a:off x="246151" y="3543109"/>
            <a:ext cx="731285" cy="615099"/>
          </a:xfrm>
          <a:prstGeom prst="rect">
            <a:avLst/>
          </a:prstGeom>
        </p:spPr>
      </p:pic>
    </p:spTree>
    <p:extLst>
      <p:ext uri="{BB962C8B-B14F-4D97-AF65-F5344CB8AC3E}">
        <p14:creationId xmlns:p14="http://schemas.microsoft.com/office/powerpoint/2010/main" val="307127599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pic>
        <p:nvPicPr>
          <p:cNvPr id="5" name="Image 4"/>
          <p:cNvPicPr>
            <a:picLocks noChangeAspect="1"/>
          </p:cNvPicPr>
          <p:nvPr/>
        </p:nvPicPr>
        <p:blipFill>
          <a:blip r:embed="rId2"/>
          <a:stretch>
            <a:fillRect/>
          </a:stretch>
        </p:blipFill>
        <p:spPr>
          <a:xfrm>
            <a:off x="1227607" y="203614"/>
            <a:ext cx="7916393" cy="3816000"/>
          </a:xfrm>
          <a:prstGeom prst="rect">
            <a:avLst/>
          </a:prstGeom>
        </p:spPr>
      </p:pic>
      <p:sp>
        <p:nvSpPr>
          <p:cNvPr id="8" name="Titre 8"/>
          <p:cNvSpPr>
            <a:spLocks noGrp="1"/>
          </p:cNvSpPr>
          <p:nvPr>
            <p:ph type="title" idx="4294967295"/>
          </p:nvPr>
        </p:nvSpPr>
        <p:spPr>
          <a:xfrm>
            <a:off x="1691681" y="3435846"/>
            <a:ext cx="6264696" cy="1504040"/>
          </a:xfrm>
          <a:prstGeom prst="rect">
            <a:avLst/>
          </a:prstGeom>
          <a:solidFill>
            <a:srgbClr val="FFFF6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r>
              <a:rPr lang="fr-FR" sz="1400" dirty="0">
                <a:solidFill>
                  <a:schemeClr val="tx2">
                    <a:lumMod val="75000"/>
                  </a:schemeClr>
                </a:solidFill>
                <a:latin typeface="Marianne" panose="02000000000000000000" pitchFamily="2" charset="0"/>
              </a:rPr>
            </a:br>
            <a:r>
              <a:rPr lang="fr-FR" sz="1400" dirty="0">
                <a:solidFill>
                  <a:schemeClr val="tx2">
                    <a:lumMod val="75000"/>
                  </a:schemeClr>
                </a:solidFill>
                <a:latin typeface="Marianne" panose="02000000000000000000" pitchFamily="2" charset="0"/>
              </a:rPr>
              <a:t>Chaque demande peut être supprimée et l’ordre </a:t>
            </a:r>
            <a:r>
              <a:rPr lang="fr-FR" sz="1400" dirty="0">
                <a:solidFill>
                  <a:srgbClr val="00006D"/>
                </a:solidFill>
                <a:latin typeface="Marianne" panose="02000000000000000000" pitchFamily="2" charset="0"/>
              </a:rPr>
              <a:t>de préférence changé.</a:t>
            </a:r>
            <a:br>
              <a:rPr lang="fr-FR" sz="1400" dirty="0">
                <a:solidFill>
                  <a:srgbClr val="00006D"/>
                </a:solidFill>
                <a:latin typeface="Marianne" panose="02000000000000000000" pitchFamily="2" charset="0"/>
              </a:rPr>
            </a:br>
            <a:r>
              <a:rPr lang="fr-FR" sz="1400" dirty="0">
                <a:solidFill>
                  <a:srgbClr val="00006D"/>
                </a:solidFill>
                <a:latin typeface="Marianne" panose="02000000000000000000" pitchFamily="2" charset="0"/>
              </a:rPr>
              <a:t> </a:t>
            </a:r>
            <a:br>
              <a:rPr lang="fr-FR" sz="1400" dirty="0">
                <a:solidFill>
                  <a:srgbClr val="00006D"/>
                </a:solidFill>
                <a:latin typeface="Marianne" panose="02000000000000000000" pitchFamily="2" charset="0"/>
              </a:rPr>
            </a:br>
            <a:r>
              <a:rPr lang="fr-FR" sz="1400" dirty="0">
                <a:solidFill>
                  <a:srgbClr val="00006D"/>
                </a:solidFill>
                <a:latin typeface="Marianne" panose="02000000000000000000" pitchFamily="2" charset="0"/>
              </a:rPr>
              <a:t>Une fois enregistrées, vos demandes sont envoyées :</a:t>
            </a:r>
            <a:br>
              <a:rPr lang="fr-FR" sz="1400" dirty="0">
                <a:solidFill>
                  <a:srgbClr val="00006D"/>
                </a:solidFill>
                <a:latin typeface="Marianne" panose="02000000000000000000" pitchFamily="2" charset="0"/>
              </a:rPr>
            </a:br>
            <a:r>
              <a:rPr lang="fr-FR" sz="1400" dirty="0">
                <a:solidFill>
                  <a:srgbClr val="00006D"/>
                </a:solidFill>
                <a:latin typeface="Marianne" panose="02000000000000000000" pitchFamily="2" charset="0"/>
              </a:rPr>
              <a:t>-  à l’établissement pour que le conseil de classe examine les choix d’orientation ;</a:t>
            </a:r>
            <a:br>
              <a:rPr lang="fr-FR" sz="1400" dirty="0">
                <a:solidFill>
                  <a:srgbClr val="00006D"/>
                </a:solidFill>
                <a:latin typeface="Marianne" panose="02000000000000000000" pitchFamily="2" charset="0"/>
              </a:rPr>
            </a:br>
            <a:r>
              <a:rPr lang="fr-FR" sz="1400" dirty="0">
                <a:solidFill>
                  <a:srgbClr val="00006D"/>
                </a:solidFill>
                <a:latin typeface="Marianne" panose="02000000000000000000" pitchFamily="2" charset="0"/>
              </a:rPr>
              <a:t>-  à l’académie pour traiter l’admission.</a:t>
            </a:r>
            <a:br>
              <a:rPr lang="fr-FR" sz="1400" dirty="0">
                <a:solidFill>
                  <a:srgbClr val="00006D"/>
                </a:solidFill>
                <a:latin typeface="Marianne" panose="02000000000000000000" pitchFamily="2" charset="0"/>
              </a:rPr>
            </a:br>
            <a:br>
              <a:rPr lang="fr-FR" sz="1400" dirty="0">
                <a:solidFill>
                  <a:schemeClr val="tx2">
                    <a:lumMod val="75000"/>
                  </a:schemeClr>
                </a:solidFill>
                <a:latin typeface="Marianne" panose="02000000000000000000" pitchFamily="2" charset="0"/>
              </a:rPr>
            </a:br>
            <a:r>
              <a:rPr lang="fr-FR" sz="2000" dirty="0">
                <a:solidFill>
                  <a:schemeClr val="tx2">
                    <a:lumMod val="75000"/>
                  </a:schemeClr>
                </a:solidFill>
                <a:latin typeface="Marianne" panose="02000000000000000000" pitchFamily="2" charset="0"/>
              </a:rPr>
              <a:t>Les modifications restent possibles jusqu’au 26 mai 2026.</a:t>
            </a:r>
            <a:endParaRPr lang="fr-FR" sz="1400" dirty="0">
              <a:solidFill>
                <a:schemeClr val="tx2">
                  <a:lumMod val="75000"/>
                </a:schemeClr>
              </a:solidFill>
              <a:latin typeface="Marianne" panose="02000000000000000000" pitchFamily="2" charset="0"/>
            </a:endParaRPr>
          </a:p>
        </p:txBody>
      </p:sp>
      <p:sp>
        <p:nvSpPr>
          <p:cNvPr id="6" name="Rectangle 5"/>
          <p:cNvSpPr/>
          <p:nvPr/>
        </p:nvSpPr>
        <p:spPr>
          <a:xfrm>
            <a:off x="6876256" y="65115"/>
            <a:ext cx="2134733" cy="276999"/>
          </a:xfrm>
          <a:prstGeom prst="rect">
            <a:avLst/>
          </a:prstGeom>
        </p:spPr>
        <p:txBody>
          <a:bodyPr wrap="square">
            <a:spAutoFit/>
          </a:bodyPr>
          <a:lstStyle/>
          <a:p>
            <a:r>
              <a:rPr lang="fr-FR" sz="1200" b="1" dirty="0">
                <a:solidFill>
                  <a:srgbClr val="00006D"/>
                </a:solidFill>
                <a:latin typeface="Marianne" panose="02000000000000000000" pitchFamily="2" charset="0"/>
              </a:rPr>
              <a:t>Enregistrez vos demandes</a:t>
            </a:r>
          </a:p>
        </p:txBody>
      </p:sp>
    </p:spTree>
    <p:extLst>
      <p:ext uri="{BB962C8B-B14F-4D97-AF65-F5344CB8AC3E}">
        <p14:creationId xmlns:p14="http://schemas.microsoft.com/office/powerpoint/2010/main" val="72983458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sp>
        <p:nvSpPr>
          <p:cNvPr id="8" name="Titre 8"/>
          <p:cNvSpPr>
            <a:spLocks noGrp="1"/>
          </p:cNvSpPr>
          <p:nvPr>
            <p:ph type="title" idx="4294967295"/>
          </p:nvPr>
        </p:nvSpPr>
        <p:spPr>
          <a:xfrm>
            <a:off x="337436" y="3551615"/>
            <a:ext cx="8446564" cy="1231885"/>
          </a:xfrm>
          <a:prstGeom prst="rect">
            <a:avLst/>
          </a:prstGeom>
          <a:solidFill>
            <a:srgbClr val="FFFF6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400" dirty="0">
                <a:solidFill>
                  <a:schemeClr val="tx2">
                    <a:lumMod val="75000"/>
                  </a:schemeClr>
                </a:solidFill>
                <a:latin typeface="Marianne" panose="02000000000000000000" pitchFamily="2" charset="0"/>
              </a:rPr>
              <a:t>Les choix d’orientation sont </a:t>
            </a:r>
            <a:r>
              <a:rPr lang="fr-FR" sz="1400" dirty="0">
                <a:solidFill>
                  <a:srgbClr val="00006D"/>
                </a:solidFill>
                <a:latin typeface="Marianne" panose="02000000000000000000" pitchFamily="2" charset="0"/>
              </a:rPr>
              <a:t>déduits de </a:t>
            </a:r>
            <a:r>
              <a:rPr lang="fr-FR" sz="1400" dirty="0">
                <a:solidFill>
                  <a:schemeClr val="tx2">
                    <a:lumMod val="75000"/>
                  </a:schemeClr>
                </a:solidFill>
                <a:latin typeface="Marianne" panose="02000000000000000000" pitchFamily="2" charset="0"/>
              </a:rPr>
              <a:t>vos demandes.</a:t>
            </a:r>
            <a:br>
              <a:rPr lang="fr-FR" sz="1400" dirty="0">
                <a:solidFill>
                  <a:schemeClr val="tx2">
                    <a:lumMod val="75000"/>
                  </a:schemeClr>
                </a:solidFill>
                <a:latin typeface="Marianne" panose="02000000000000000000" pitchFamily="2" charset="0"/>
              </a:rPr>
            </a:br>
            <a:r>
              <a:rPr lang="fr-FR" sz="1400" dirty="0">
                <a:solidFill>
                  <a:schemeClr val="tx2">
                    <a:lumMod val="75000"/>
                  </a:schemeClr>
                </a:solidFill>
                <a:latin typeface="Marianne" panose="02000000000000000000" pitchFamily="2" charset="0"/>
              </a:rPr>
              <a:t>Dans cet exemple, le conseil de classe sera informé d’un choix d’orientation en 1</a:t>
            </a:r>
            <a:r>
              <a:rPr lang="fr-FR" sz="1400" baseline="30000" dirty="0">
                <a:solidFill>
                  <a:schemeClr val="tx2">
                    <a:lumMod val="75000"/>
                  </a:schemeClr>
                </a:solidFill>
                <a:latin typeface="Marianne" panose="02000000000000000000" pitchFamily="2" charset="0"/>
              </a:rPr>
              <a:t>re</a:t>
            </a:r>
            <a:r>
              <a:rPr lang="fr-FR" sz="1400" dirty="0">
                <a:solidFill>
                  <a:schemeClr val="tx2">
                    <a:lumMod val="75000"/>
                  </a:schemeClr>
                </a:solidFill>
                <a:latin typeface="Marianne" panose="02000000000000000000" pitchFamily="2" charset="0"/>
              </a:rPr>
              <a:t> année de CAP et en 2</a:t>
            </a:r>
            <a:r>
              <a:rPr lang="fr-FR" sz="1400" baseline="30000" dirty="0">
                <a:solidFill>
                  <a:schemeClr val="tx2">
                    <a:lumMod val="75000"/>
                  </a:schemeClr>
                </a:solidFill>
                <a:latin typeface="Marianne" panose="02000000000000000000" pitchFamily="2" charset="0"/>
              </a:rPr>
              <a:t>de</a:t>
            </a:r>
            <a:r>
              <a:rPr lang="fr-FR" sz="1400" dirty="0">
                <a:solidFill>
                  <a:schemeClr val="tx2">
                    <a:lumMod val="75000"/>
                  </a:schemeClr>
                </a:solidFill>
                <a:latin typeface="Marianne" panose="02000000000000000000" pitchFamily="2" charset="0"/>
              </a:rPr>
              <a:t> professionnelle.</a:t>
            </a:r>
            <a:br>
              <a:rPr lang="fr-FR" sz="1400" dirty="0">
                <a:solidFill>
                  <a:schemeClr val="tx2">
                    <a:lumMod val="75000"/>
                  </a:schemeClr>
                </a:solidFill>
                <a:latin typeface="Marianne" panose="02000000000000000000" pitchFamily="2" charset="0"/>
              </a:rPr>
            </a:br>
            <a:br>
              <a:rPr lang="fr-FR" sz="1400" dirty="0">
                <a:solidFill>
                  <a:schemeClr val="tx2">
                    <a:lumMod val="75000"/>
                  </a:schemeClr>
                </a:solidFill>
                <a:latin typeface="Marianne" panose="02000000000000000000" pitchFamily="2" charset="0"/>
              </a:rPr>
            </a:br>
            <a:r>
              <a:rPr lang="fr-FR" sz="1400" dirty="0">
                <a:solidFill>
                  <a:schemeClr val="tx2">
                    <a:lumMod val="75000"/>
                  </a:schemeClr>
                </a:solidFill>
                <a:latin typeface="Marianne" panose="02000000000000000000" pitchFamily="2" charset="0"/>
              </a:rPr>
              <a:t>Le récapitulatif de vos demandes vous est transmis par courriel ainsi qu’aux autres représentants légaux de l’élève.</a:t>
            </a:r>
            <a:br>
              <a:rPr lang="fr-FR" sz="1400" dirty="0">
                <a:solidFill>
                  <a:schemeClr val="tx2">
                    <a:lumMod val="75000"/>
                  </a:schemeClr>
                </a:solidFill>
                <a:latin typeface="Marianne" panose="02000000000000000000" pitchFamily="2" charset="0"/>
              </a:rPr>
            </a:br>
            <a:endParaRPr lang="fr-FR" sz="1400" dirty="0">
              <a:solidFill>
                <a:schemeClr val="tx2">
                  <a:lumMod val="75000"/>
                </a:schemeClr>
              </a:solidFill>
              <a:latin typeface="Marianne" panose="02000000000000000000" pitchFamily="2" charset="0"/>
            </a:endParaRPr>
          </a:p>
        </p:txBody>
      </p:sp>
      <p:pic>
        <p:nvPicPr>
          <p:cNvPr id="5" name="Image 4"/>
          <p:cNvPicPr>
            <a:picLocks noChangeAspect="1"/>
          </p:cNvPicPr>
          <p:nvPr/>
        </p:nvPicPr>
        <p:blipFill>
          <a:blip r:embed="rId2"/>
          <a:stretch>
            <a:fillRect/>
          </a:stretch>
        </p:blipFill>
        <p:spPr>
          <a:xfrm>
            <a:off x="1115616" y="203614"/>
            <a:ext cx="6929852" cy="3348000"/>
          </a:xfrm>
          <a:prstGeom prst="rect">
            <a:avLst/>
          </a:prstGeom>
        </p:spPr>
      </p:pic>
      <p:pic>
        <p:nvPicPr>
          <p:cNvPr id="9" name="Image 8"/>
          <p:cNvPicPr>
            <a:picLocks noChangeAspect="1"/>
          </p:cNvPicPr>
          <p:nvPr/>
        </p:nvPicPr>
        <p:blipFill rotWithShape="1">
          <a:blip r:embed="rId2"/>
          <a:srcRect l="17666" t="81582" r="48044" b="9199"/>
          <a:stretch/>
        </p:blipFill>
        <p:spPr>
          <a:xfrm>
            <a:off x="2267744" y="2859782"/>
            <a:ext cx="3326770" cy="432048"/>
          </a:xfrm>
          <a:prstGeom prst="rect">
            <a:avLst/>
          </a:prstGeom>
          <a:ln w="76200">
            <a:solidFill>
              <a:schemeClr val="accent3"/>
            </a:solidFill>
          </a:ln>
        </p:spPr>
      </p:pic>
      <p:sp>
        <p:nvSpPr>
          <p:cNvPr id="10" name="Rectangle 9"/>
          <p:cNvSpPr/>
          <p:nvPr/>
        </p:nvSpPr>
        <p:spPr>
          <a:xfrm>
            <a:off x="6876256" y="65115"/>
            <a:ext cx="2134733" cy="276999"/>
          </a:xfrm>
          <a:prstGeom prst="rect">
            <a:avLst/>
          </a:prstGeom>
        </p:spPr>
        <p:txBody>
          <a:bodyPr wrap="square">
            <a:spAutoFit/>
          </a:bodyPr>
          <a:lstStyle/>
          <a:p>
            <a:r>
              <a:rPr lang="fr-FR" sz="1200" b="1" dirty="0">
                <a:solidFill>
                  <a:srgbClr val="00006D"/>
                </a:solidFill>
                <a:latin typeface="Marianne" panose="02000000000000000000" pitchFamily="2" charset="0"/>
              </a:rPr>
              <a:t>Enregistrez vos demandes</a:t>
            </a:r>
          </a:p>
        </p:txBody>
      </p:sp>
    </p:spTree>
    <p:extLst>
      <p:ext uri="{BB962C8B-B14F-4D97-AF65-F5344CB8AC3E}">
        <p14:creationId xmlns:p14="http://schemas.microsoft.com/office/powerpoint/2010/main" val="396657874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sp>
        <p:nvSpPr>
          <p:cNvPr id="8" name="ZoneTexte 7"/>
          <p:cNvSpPr txBox="1"/>
          <p:nvPr/>
        </p:nvSpPr>
        <p:spPr>
          <a:xfrm>
            <a:off x="1" y="1032158"/>
            <a:ext cx="9143999" cy="3539430"/>
          </a:xfrm>
          <a:prstGeom prst="rect">
            <a:avLst/>
          </a:prstGeom>
          <a:solidFill>
            <a:srgbClr val="475E9F"/>
          </a:solidFill>
        </p:spPr>
        <p:txBody>
          <a:bodyPr wrap="square" rtlCol="0">
            <a:spAutoFit/>
          </a:bodyPr>
          <a:lstStyle/>
          <a:p>
            <a:endParaRPr lang="fr-FR" sz="3200" b="1" dirty="0">
              <a:solidFill>
                <a:schemeClr val="bg1"/>
              </a:solidFill>
              <a:latin typeface="Marianne" panose="02000000000000000000" pitchFamily="2" charset="0"/>
            </a:endParaRPr>
          </a:p>
          <a:p>
            <a:endParaRPr lang="fr-FR" sz="3200" b="1" dirty="0">
              <a:solidFill>
                <a:schemeClr val="bg1"/>
              </a:solidFill>
              <a:latin typeface="Marianne" panose="02000000000000000000" pitchFamily="2" charset="0"/>
            </a:endParaRPr>
          </a:p>
          <a:p>
            <a:endParaRPr lang="fr-FR" sz="3200" b="1" dirty="0">
              <a:solidFill>
                <a:schemeClr val="bg1"/>
              </a:solidFill>
              <a:latin typeface="Marianne" panose="02000000000000000000" pitchFamily="2" charset="0"/>
            </a:endParaRPr>
          </a:p>
          <a:p>
            <a:r>
              <a:rPr lang="fr-FR" sz="3200" b="1" dirty="0">
                <a:solidFill>
                  <a:schemeClr val="bg1"/>
                </a:solidFill>
                <a:latin typeface="Marianne" panose="02000000000000000000" pitchFamily="2" charset="0"/>
              </a:rPr>
              <a:t>Répondez aux propositions d’orientation</a:t>
            </a:r>
            <a:endParaRPr lang="fr-FR" sz="2400" dirty="0">
              <a:solidFill>
                <a:schemeClr val="bg1"/>
              </a:solidFill>
              <a:latin typeface="Marianne" panose="02000000000000000000" pitchFamily="2" charset="0"/>
            </a:endParaRPr>
          </a:p>
          <a:p>
            <a:r>
              <a:rPr lang="fr-FR" sz="2400" dirty="0">
                <a:solidFill>
                  <a:schemeClr val="bg1"/>
                </a:solidFill>
                <a:latin typeface="Marianne" panose="02000000000000000000" pitchFamily="2" charset="0"/>
              </a:rPr>
              <a:t> </a:t>
            </a:r>
          </a:p>
          <a:p>
            <a:endParaRPr lang="fr-FR" sz="2400" dirty="0">
              <a:solidFill>
                <a:schemeClr val="bg1"/>
              </a:solidFill>
              <a:latin typeface="Marianne" panose="02000000000000000000" pitchFamily="2" charset="0"/>
            </a:endParaRPr>
          </a:p>
          <a:p>
            <a:endParaRPr lang="fr-FR" sz="2400" dirty="0">
              <a:solidFill>
                <a:schemeClr val="bg1"/>
              </a:solidFill>
              <a:latin typeface="Marianne" panose="02000000000000000000" pitchFamily="2" charset="0"/>
            </a:endParaRPr>
          </a:p>
          <a:p>
            <a:endParaRPr lang="fr-FR" sz="2400" dirty="0">
              <a:solidFill>
                <a:schemeClr val="bg1"/>
              </a:solidFill>
            </a:endParaRPr>
          </a:p>
        </p:txBody>
      </p:sp>
    </p:spTree>
    <p:extLst>
      <p:ext uri="{BB962C8B-B14F-4D97-AF65-F5344CB8AC3E}">
        <p14:creationId xmlns:p14="http://schemas.microsoft.com/office/powerpoint/2010/main" val="391195122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sp>
        <p:nvSpPr>
          <p:cNvPr id="7" name="Rectangle 6"/>
          <p:cNvSpPr/>
          <p:nvPr/>
        </p:nvSpPr>
        <p:spPr>
          <a:xfrm>
            <a:off x="6084168" y="77902"/>
            <a:ext cx="2880320" cy="307777"/>
          </a:xfrm>
          <a:prstGeom prst="rect">
            <a:avLst/>
          </a:prstGeom>
        </p:spPr>
        <p:txBody>
          <a:bodyPr wrap="square">
            <a:spAutoFit/>
          </a:bodyPr>
          <a:lstStyle/>
          <a:p>
            <a:r>
              <a:rPr lang="fr-FR" sz="1400" b="1" dirty="0">
                <a:solidFill>
                  <a:srgbClr val="00006D"/>
                </a:solidFill>
                <a:latin typeface="Marianne" panose="02000000000000000000" pitchFamily="2" charset="0"/>
              </a:rPr>
              <a:t>Répondez aux propositions</a:t>
            </a:r>
          </a:p>
        </p:txBody>
      </p:sp>
      <p:sp>
        <p:nvSpPr>
          <p:cNvPr id="8" name="Titre 8"/>
          <p:cNvSpPr>
            <a:spLocks noGrp="1"/>
          </p:cNvSpPr>
          <p:nvPr>
            <p:ph type="title" idx="4294967295"/>
          </p:nvPr>
        </p:nvSpPr>
        <p:spPr>
          <a:xfrm>
            <a:off x="323528" y="987574"/>
            <a:ext cx="8640960" cy="3795926"/>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600" dirty="0">
                <a:solidFill>
                  <a:schemeClr val="tx2">
                    <a:lumMod val="75000"/>
                  </a:schemeClr>
                </a:solidFill>
                <a:latin typeface="Marianne" panose="02000000000000000000" pitchFamily="2" charset="0"/>
              </a:rPr>
              <a:t>Le conseil de classe étudie vos choix d’orientation et il y répond par une ou plusieurs propositions d’orientation.</a:t>
            </a:r>
            <a:r>
              <a:rPr lang="fr-FR" sz="1600" dirty="0">
                <a:solidFill>
                  <a:srgbClr val="FF0000"/>
                </a:solidFill>
                <a:latin typeface="Marianne" panose="02000000000000000000" pitchFamily="2" charset="0"/>
              </a:rPr>
              <a:t> </a:t>
            </a:r>
            <a:r>
              <a:rPr lang="fr-FR" sz="1600" dirty="0">
                <a:solidFill>
                  <a:srgbClr val="00006D"/>
                </a:solidFill>
                <a:latin typeface="Marianne" panose="02000000000000000000" pitchFamily="2" charset="0"/>
              </a:rPr>
              <a:t>Vous consultez ces propositions dans le service en ligne.</a:t>
            </a:r>
            <a:br>
              <a:rPr lang="fr-FR" sz="1600" dirty="0">
                <a:solidFill>
                  <a:srgbClr val="00006D"/>
                </a:solidFill>
                <a:latin typeface="Marianne" panose="02000000000000000000" pitchFamily="2" charset="0"/>
              </a:rPr>
            </a:br>
            <a:br>
              <a:rPr lang="fr-FR" sz="1600" dirty="0">
                <a:solidFill>
                  <a:srgbClr val="00006D"/>
                </a:solidFill>
                <a:latin typeface="Marianne" panose="02000000000000000000" pitchFamily="2" charset="0"/>
              </a:rPr>
            </a:br>
            <a:r>
              <a:rPr lang="fr-FR" sz="2400" dirty="0">
                <a:solidFill>
                  <a:srgbClr val="FF0000"/>
                </a:solidFill>
                <a:latin typeface="Marianne" panose="02000000000000000000" pitchFamily="2" charset="0"/>
              </a:rPr>
              <a:t>Si vous n’obtenez pas une proposition d’orientation dans la voie correspondant à une formation que vous avez demandée, vous ne pourrez pas y être admis.</a:t>
            </a:r>
            <a:br>
              <a:rPr lang="fr-FR" sz="1600" dirty="0">
                <a:solidFill>
                  <a:srgbClr val="00006D"/>
                </a:solidFill>
                <a:latin typeface="Marianne" panose="02000000000000000000" pitchFamily="2" charset="0"/>
              </a:rPr>
            </a:br>
            <a:br>
              <a:rPr lang="fr-FR" sz="1600" dirty="0">
                <a:solidFill>
                  <a:srgbClr val="00006D"/>
                </a:solidFill>
                <a:latin typeface="Marianne" panose="02000000000000000000" pitchFamily="2" charset="0"/>
              </a:rPr>
            </a:br>
            <a:r>
              <a:rPr lang="fr-FR" sz="1600" dirty="0">
                <a:solidFill>
                  <a:schemeClr val="tx2">
                    <a:lumMod val="75000"/>
                  </a:schemeClr>
                </a:solidFill>
                <a:latin typeface="Marianne" panose="02000000000000000000" pitchFamily="2" charset="0"/>
              </a:rPr>
              <a:t>Par exemple, si vous demandez une seconde générale et technologique dans plusieurs établissements mais que le conseil de classe n’accorde pas le passage en seconde générale et technologique, vous ne pourrez être admis dans aucune classe de seconde générale et technologique quel que soit l’établissement.</a:t>
            </a:r>
            <a:br>
              <a:rPr lang="fr-FR" sz="1600" dirty="0">
                <a:solidFill>
                  <a:schemeClr val="tx2">
                    <a:lumMod val="75000"/>
                  </a:schemeClr>
                </a:solidFill>
                <a:latin typeface="Marianne" panose="02000000000000000000" pitchFamily="2" charset="0"/>
              </a:rPr>
            </a:br>
            <a:br>
              <a:rPr lang="fr-FR" sz="1600" dirty="0">
                <a:solidFill>
                  <a:schemeClr val="tx2">
                    <a:lumMod val="75000"/>
                  </a:schemeClr>
                </a:solidFill>
                <a:latin typeface="Marianne" panose="02000000000000000000" pitchFamily="2" charset="0"/>
              </a:rPr>
            </a:br>
            <a:r>
              <a:rPr lang="fr-FR" sz="1600" dirty="0">
                <a:solidFill>
                  <a:schemeClr val="tx2">
                    <a:lumMod val="75000"/>
                  </a:schemeClr>
                </a:solidFill>
                <a:latin typeface="Marianne" panose="02000000000000000000" pitchFamily="2" charset="0"/>
              </a:rPr>
              <a:t>L’affectation au lycée tient donc compte de la décision d’orientation du conseil de classe, ainsi que du nombre de places disponibles dans chaque offre de formation.</a:t>
            </a:r>
            <a:br>
              <a:rPr lang="fr-FR" sz="1600" dirty="0">
                <a:solidFill>
                  <a:schemeClr val="tx2">
                    <a:lumMod val="75000"/>
                  </a:schemeClr>
                </a:solidFill>
                <a:latin typeface="Marianne" panose="02000000000000000000" pitchFamily="2" charset="0"/>
              </a:rPr>
            </a:br>
            <a:br>
              <a:rPr lang="fr-FR" sz="1600" dirty="0">
                <a:solidFill>
                  <a:schemeClr val="tx2">
                    <a:lumMod val="75000"/>
                  </a:schemeClr>
                </a:solidFill>
                <a:latin typeface="Marianne" panose="02000000000000000000" pitchFamily="2" charset="0"/>
              </a:rPr>
            </a:br>
            <a:r>
              <a:rPr lang="fr-FR" sz="1600" dirty="0">
                <a:solidFill>
                  <a:schemeClr val="tx2">
                    <a:lumMod val="75000"/>
                  </a:schemeClr>
                </a:solidFill>
                <a:latin typeface="Marianne" panose="02000000000000000000" pitchFamily="2" charset="0"/>
              </a:rPr>
              <a:t>Si vous avez des questions ou des difficultés vous pouvez vous adresser à votre établissement.</a:t>
            </a:r>
          </a:p>
        </p:txBody>
      </p:sp>
    </p:spTree>
    <p:extLst>
      <p:ext uri="{BB962C8B-B14F-4D97-AF65-F5344CB8AC3E}">
        <p14:creationId xmlns:p14="http://schemas.microsoft.com/office/powerpoint/2010/main" val="424214556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pic>
        <p:nvPicPr>
          <p:cNvPr id="4" name="Image 3"/>
          <p:cNvPicPr>
            <a:picLocks noChangeAspect="1"/>
          </p:cNvPicPr>
          <p:nvPr/>
        </p:nvPicPr>
        <p:blipFill>
          <a:blip r:embed="rId2"/>
          <a:stretch>
            <a:fillRect/>
          </a:stretch>
        </p:blipFill>
        <p:spPr>
          <a:xfrm>
            <a:off x="1393005" y="418393"/>
            <a:ext cx="6825334" cy="4428000"/>
          </a:xfrm>
          <a:prstGeom prst="rect">
            <a:avLst/>
          </a:prstGeom>
        </p:spPr>
      </p:pic>
      <p:sp>
        <p:nvSpPr>
          <p:cNvPr id="8" name="Rectangle 7"/>
          <p:cNvSpPr/>
          <p:nvPr/>
        </p:nvSpPr>
        <p:spPr>
          <a:xfrm>
            <a:off x="2843808" y="3435846"/>
            <a:ext cx="5213703" cy="523220"/>
          </a:xfrm>
          <a:prstGeom prst="rect">
            <a:avLst/>
          </a:prstGeom>
          <a:solidFill>
            <a:srgbClr val="FFFF6D"/>
          </a:solidFill>
        </p:spPr>
        <p:txBody>
          <a:bodyPr wrap="square">
            <a:spAutoFit/>
          </a:bodyPr>
          <a:lstStyle/>
          <a:p>
            <a:pPr algn="ctr"/>
            <a:r>
              <a:rPr lang="fr-FR" sz="1400" b="1" dirty="0">
                <a:solidFill>
                  <a:schemeClr val="tx2">
                    <a:lumMod val="75000"/>
                  </a:schemeClr>
                </a:solidFill>
                <a:latin typeface="Marianne" panose="02000000000000000000" pitchFamily="2" charset="0"/>
              </a:rPr>
              <a:t>L’un ou l’autre des représentants légaux peut répondre aux propositions du conseil de classe.</a:t>
            </a:r>
          </a:p>
        </p:txBody>
      </p:sp>
      <p:sp>
        <p:nvSpPr>
          <p:cNvPr id="6" name="Rectangle 5"/>
          <p:cNvSpPr/>
          <p:nvPr/>
        </p:nvSpPr>
        <p:spPr>
          <a:xfrm>
            <a:off x="6084168" y="77902"/>
            <a:ext cx="2880320" cy="307777"/>
          </a:xfrm>
          <a:prstGeom prst="rect">
            <a:avLst/>
          </a:prstGeom>
        </p:spPr>
        <p:txBody>
          <a:bodyPr wrap="square">
            <a:spAutoFit/>
          </a:bodyPr>
          <a:lstStyle/>
          <a:p>
            <a:r>
              <a:rPr lang="fr-FR" sz="1400" b="1" dirty="0">
                <a:solidFill>
                  <a:srgbClr val="00006D"/>
                </a:solidFill>
                <a:latin typeface="Marianne" panose="02000000000000000000" pitchFamily="2" charset="0"/>
              </a:rPr>
              <a:t>Répondez aux propositions</a:t>
            </a:r>
          </a:p>
        </p:txBody>
      </p:sp>
      <p:sp>
        <p:nvSpPr>
          <p:cNvPr id="3" name="Flèche : bas 2">
            <a:extLst>
              <a:ext uri="{FF2B5EF4-FFF2-40B4-BE49-F238E27FC236}">
                <a16:creationId xmlns:a16="http://schemas.microsoft.com/office/drawing/2014/main" id="{153A8D78-9601-474B-B9DF-DACFFA1FA2C2}"/>
              </a:ext>
            </a:extLst>
          </p:cNvPr>
          <p:cNvSpPr/>
          <p:nvPr/>
        </p:nvSpPr>
        <p:spPr>
          <a:xfrm rot="10800000">
            <a:off x="5514979" y="3075846"/>
            <a:ext cx="226667" cy="3600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284229255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pic>
        <p:nvPicPr>
          <p:cNvPr id="3" name="Image 2"/>
          <p:cNvPicPr>
            <a:picLocks noChangeAspect="1"/>
          </p:cNvPicPr>
          <p:nvPr/>
        </p:nvPicPr>
        <p:blipFill>
          <a:blip r:embed="rId2"/>
          <a:stretch>
            <a:fillRect/>
          </a:stretch>
        </p:blipFill>
        <p:spPr>
          <a:xfrm>
            <a:off x="1259632" y="126306"/>
            <a:ext cx="4368999" cy="5004000"/>
          </a:xfrm>
          <a:prstGeom prst="rect">
            <a:avLst/>
          </a:prstGeom>
        </p:spPr>
      </p:pic>
      <p:sp>
        <p:nvSpPr>
          <p:cNvPr id="10" name="Rectangle 9"/>
          <p:cNvSpPr/>
          <p:nvPr/>
        </p:nvSpPr>
        <p:spPr>
          <a:xfrm>
            <a:off x="5593953" y="1131590"/>
            <a:ext cx="3370535" cy="1115690"/>
          </a:xfrm>
          <a:prstGeom prst="rect">
            <a:avLst/>
          </a:prstGeom>
          <a:solidFill>
            <a:srgbClr val="FFFF6D"/>
          </a:solidFill>
        </p:spPr>
        <p:txBody>
          <a:bodyPr wrap="square">
            <a:spAutoFit/>
          </a:bodyPr>
          <a:lstStyle/>
          <a:p>
            <a:pPr algn="ctr"/>
            <a:r>
              <a:rPr lang="fr-FR" sz="1400" b="1" dirty="0">
                <a:solidFill>
                  <a:schemeClr val="tx2">
                    <a:lumMod val="75000"/>
                  </a:schemeClr>
                </a:solidFill>
                <a:latin typeface="Marianne" panose="02000000000000000000" pitchFamily="2" charset="0"/>
              </a:rPr>
              <a:t>Une fois la réponse sur l’orientation validée, elle n’est plus modifiable et tous les représentants ainsi que l’élève peuvent consulter celle-ci. </a:t>
            </a:r>
          </a:p>
          <a:p>
            <a:pPr algn="ctr"/>
            <a:endParaRPr lang="fr-FR" sz="1050" b="1" dirty="0">
              <a:solidFill>
                <a:schemeClr val="tx2">
                  <a:lumMod val="75000"/>
                </a:schemeClr>
              </a:solidFill>
              <a:latin typeface="Marianne" panose="02000000000000000000" pitchFamily="2" charset="0"/>
            </a:endParaRPr>
          </a:p>
        </p:txBody>
      </p:sp>
      <p:sp>
        <p:nvSpPr>
          <p:cNvPr id="9" name="Rectangle 8"/>
          <p:cNvSpPr/>
          <p:nvPr/>
        </p:nvSpPr>
        <p:spPr>
          <a:xfrm>
            <a:off x="5736124" y="2616102"/>
            <a:ext cx="3228364" cy="738664"/>
          </a:xfrm>
          <a:prstGeom prst="rect">
            <a:avLst/>
          </a:prstGeom>
          <a:solidFill>
            <a:srgbClr val="FFFF6D"/>
          </a:solidFill>
        </p:spPr>
        <p:txBody>
          <a:bodyPr wrap="square">
            <a:spAutoFit/>
          </a:bodyPr>
          <a:lstStyle/>
          <a:p>
            <a:pPr algn="ctr"/>
            <a:r>
              <a:rPr lang="fr-FR" sz="1400" b="1" dirty="0">
                <a:solidFill>
                  <a:schemeClr val="tx2">
                    <a:lumMod val="75000"/>
                  </a:schemeClr>
                </a:solidFill>
                <a:latin typeface="Marianne" panose="02000000000000000000" pitchFamily="2" charset="0"/>
              </a:rPr>
              <a:t>En cas de désaccord prenez rendez vous avec le chef d’établissement pour la suite de la procédure.</a:t>
            </a:r>
          </a:p>
        </p:txBody>
      </p:sp>
      <p:sp>
        <p:nvSpPr>
          <p:cNvPr id="8" name="Rectangle 7"/>
          <p:cNvSpPr/>
          <p:nvPr/>
        </p:nvSpPr>
        <p:spPr>
          <a:xfrm>
            <a:off x="6084168" y="77902"/>
            <a:ext cx="2880320" cy="307777"/>
          </a:xfrm>
          <a:prstGeom prst="rect">
            <a:avLst/>
          </a:prstGeom>
        </p:spPr>
        <p:txBody>
          <a:bodyPr wrap="square">
            <a:spAutoFit/>
          </a:bodyPr>
          <a:lstStyle/>
          <a:p>
            <a:r>
              <a:rPr lang="fr-FR" sz="1400" b="1" dirty="0">
                <a:solidFill>
                  <a:srgbClr val="00006D"/>
                </a:solidFill>
                <a:latin typeface="Marianne" panose="02000000000000000000" pitchFamily="2" charset="0"/>
              </a:rPr>
              <a:t>Répondez aux propositions</a:t>
            </a:r>
          </a:p>
        </p:txBody>
      </p:sp>
      <p:sp>
        <p:nvSpPr>
          <p:cNvPr id="7" name="Rectangle 6">
            <a:extLst>
              <a:ext uri="{FF2B5EF4-FFF2-40B4-BE49-F238E27FC236}">
                <a16:creationId xmlns:a16="http://schemas.microsoft.com/office/drawing/2014/main" id="{F8DC8DEB-B217-41A4-9835-6463BEF5DF5E}"/>
              </a:ext>
            </a:extLst>
          </p:cNvPr>
          <p:cNvSpPr/>
          <p:nvPr/>
        </p:nvSpPr>
        <p:spPr>
          <a:xfrm>
            <a:off x="5766819" y="3642578"/>
            <a:ext cx="3228364" cy="1015663"/>
          </a:xfrm>
          <a:prstGeom prst="rect">
            <a:avLst/>
          </a:prstGeom>
          <a:solidFill>
            <a:srgbClr val="FFFF6D"/>
          </a:solidFill>
        </p:spPr>
        <p:txBody>
          <a:bodyPr wrap="square">
            <a:spAutoFit/>
          </a:bodyPr>
          <a:lstStyle/>
          <a:p>
            <a:pPr algn="ctr"/>
            <a:r>
              <a:rPr lang="fr-FR" sz="2000" b="1" dirty="0">
                <a:solidFill>
                  <a:schemeClr val="tx2">
                    <a:lumMod val="75000"/>
                  </a:schemeClr>
                </a:solidFill>
                <a:latin typeface="Marianne" panose="02000000000000000000" pitchFamily="2" charset="0"/>
              </a:rPr>
              <a:t>ATTENTION :</a:t>
            </a:r>
          </a:p>
          <a:p>
            <a:pPr algn="ctr"/>
            <a:r>
              <a:rPr lang="fr-FR" sz="2000" b="1" dirty="0">
                <a:solidFill>
                  <a:schemeClr val="tx2">
                    <a:lumMod val="75000"/>
                  </a:schemeClr>
                </a:solidFill>
                <a:latin typeface="Marianne" panose="02000000000000000000" pitchFamily="2" charset="0"/>
              </a:rPr>
              <a:t>Pas de réponse = acceptation</a:t>
            </a:r>
          </a:p>
        </p:txBody>
      </p:sp>
      <p:pic>
        <p:nvPicPr>
          <p:cNvPr id="5" name="Image 4">
            <a:extLst>
              <a:ext uri="{FF2B5EF4-FFF2-40B4-BE49-F238E27FC236}">
                <a16:creationId xmlns:a16="http://schemas.microsoft.com/office/drawing/2014/main" id="{7C6157CC-BFB3-4696-B6DC-BDF61B47B782}"/>
              </a:ext>
            </a:extLst>
          </p:cNvPr>
          <p:cNvPicPr>
            <a:picLocks noChangeAspect="1"/>
          </p:cNvPicPr>
          <p:nvPr/>
        </p:nvPicPr>
        <p:blipFill>
          <a:blip r:embed="rId3"/>
          <a:stretch>
            <a:fillRect/>
          </a:stretch>
        </p:blipFill>
        <p:spPr>
          <a:xfrm>
            <a:off x="8293674" y="3480025"/>
            <a:ext cx="670813" cy="564235"/>
          </a:xfrm>
          <a:prstGeom prst="rect">
            <a:avLst/>
          </a:prstGeom>
        </p:spPr>
      </p:pic>
    </p:spTree>
    <p:extLst>
      <p:ext uri="{BB962C8B-B14F-4D97-AF65-F5344CB8AC3E}">
        <p14:creationId xmlns:p14="http://schemas.microsoft.com/office/powerpoint/2010/main" val="301064064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sp>
        <p:nvSpPr>
          <p:cNvPr id="15" name="ZoneTexte 14"/>
          <p:cNvSpPr txBox="1"/>
          <p:nvPr/>
        </p:nvSpPr>
        <p:spPr>
          <a:xfrm>
            <a:off x="1" y="874738"/>
            <a:ext cx="9143999" cy="3908762"/>
          </a:xfrm>
          <a:prstGeom prst="rect">
            <a:avLst/>
          </a:prstGeom>
          <a:solidFill>
            <a:srgbClr val="475E9F"/>
          </a:solidFill>
        </p:spPr>
        <p:txBody>
          <a:bodyPr wrap="square" rtlCol="0">
            <a:spAutoFit/>
          </a:bodyPr>
          <a:lstStyle/>
          <a:p>
            <a:endParaRPr lang="fr-FR" sz="3200" b="1" dirty="0">
              <a:solidFill>
                <a:schemeClr val="bg1"/>
              </a:solidFill>
            </a:endParaRPr>
          </a:p>
          <a:p>
            <a:r>
              <a:rPr lang="fr-FR" sz="3200" b="1" dirty="0">
                <a:solidFill>
                  <a:schemeClr val="bg1"/>
                </a:solidFill>
                <a:latin typeface="Marianne" panose="02000000000000000000" pitchFamily="2" charset="0"/>
              </a:rPr>
              <a:t>Connectez vous au service en ligne Orientation</a:t>
            </a:r>
          </a:p>
          <a:p>
            <a:endParaRPr lang="fr-FR" sz="3200" b="1" dirty="0">
              <a:solidFill>
                <a:schemeClr val="bg1"/>
              </a:solidFill>
              <a:latin typeface="Marianne" panose="02000000000000000000" pitchFamily="2" charset="0"/>
            </a:endParaRPr>
          </a:p>
          <a:p>
            <a:r>
              <a:rPr lang="fr-FR" sz="2400" b="1" dirty="0">
                <a:solidFill>
                  <a:schemeClr val="bg1"/>
                </a:solidFill>
                <a:latin typeface="Marianne" panose="02000000000000000000" pitchFamily="2" charset="0"/>
              </a:rPr>
              <a:t>Compatible avec tous types de supports, tablettes,    smartphones, ordinateurs</a:t>
            </a:r>
          </a:p>
          <a:p>
            <a:endParaRPr lang="fr-FR" sz="2400" b="1" dirty="0">
              <a:solidFill>
                <a:schemeClr val="bg1"/>
              </a:solidFill>
              <a:latin typeface="Marianne" panose="02000000000000000000" pitchFamily="2" charset="0"/>
            </a:endParaRPr>
          </a:p>
          <a:p>
            <a:r>
              <a:rPr lang="fr-FR" sz="2400" b="1" dirty="0">
                <a:solidFill>
                  <a:schemeClr val="bg1"/>
                </a:solidFill>
                <a:latin typeface="Marianne" panose="02000000000000000000" pitchFamily="2" charset="0"/>
              </a:rPr>
              <a:t>Accès avec l’adresse unique teleservices.education.gouv.fr</a:t>
            </a:r>
          </a:p>
          <a:p>
            <a:endParaRPr lang="fr-FR" sz="2400" b="1" dirty="0">
              <a:solidFill>
                <a:schemeClr val="bg1"/>
              </a:solidFill>
              <a:latin typeface="Marianne" panose="02000000000000000000" pitchFamily="2" charset="0"/>
            </a:endParaRPr>
          </a:p>
        </p:txBody>
      </p:sp>
      <p:sp>
        <p:nvSpPr>
          <p:cNvPr id="3" name="ZoneTexte 2">
            <a:extLst>
              <a:ext uri="{FF2B5EF4-FFF2-40B4-BE49-F238E27FC236}">
                <a16:creationId xmlns:a16="http://schemas.microsoft.com/office/drawing/2014/main" id="{6CADB7B5-42CF-41F5-BFC8-86D12AB9B7AA}"/>
              </a:ext>
            </a:extLst>
          </p:cNvPr>
          <p:cNvSpPr txBox="1"/>
          <p:nvPr/>
        </p:nvSpPr>
        <p:spPr>
          <a:xfrm>
            <a:off x="1475656" y="3922660"/>
            <a:ext cx="5256584" cy="523220"/>
          </a:xfrm>
          <a:prstGeom prst="rect">
            <a:avLst/>
          </a:prstGeom>
          <a:noFill/>
        </p:spPr>
        <p:txBody>
          <a:bodyPr wrap="square" rtlCol="0">
            <a:spAutoFit/>
          </a:bodyPr>
          <a:lstStyle/>
          <a:p>
            <a:pPr algn="ctr"/>
            <a:r>
              <a:rPr lang="fr-FR" sz="2800" dirty="0">
                <a:solidFill>
                  <a:srgbClr val="FFFF00"/>
                </a:solidFill>
                <a:hlinkClick r:id="rId2">
                  <a:extLst>
                    <a:ext uri="{A12FA001-AC4F-418D-AE19-62706E023703}">
                      <ahyp:hlinkClr xmlns:ahyp="http://schemas.microsoft.com/office/drawing/2018/hyperlinkcolor" val="tx"/>
                    </a:ext>
                  </a:extLst>
                </a:hlinkClick>
              </a:rPr>
              <a:t>CLIQUEZ ICI</a:t>
            </a:r>
            <a:endParaRPr lang="fr-FR" sz="2800" dirty="0">
              <a:solidFill>
                <a:srgbClr val="FFFF00"/>
              </a:solidFill>
            </a:endParaRPr>
          </a:p>
        </p:txBody>
      </p:sp>
    </p:spTree>
    <p:extLst>
      <p:ext uri="{BB962C8B-B14F-4D97-AF65-F5344CB8AC3E}">
        <p14:creationId xmlns:p14="http://schemas.microsoft.com/office/powerpoint/2010/main" val="30826483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sp>
        <p:nvSpPr>
          <p:cNvPr id="6" name="ZoneTexte 5"/>
          <p:cNvSpPr txBox="1"/>
          <p:nvPr/>
        </p:nvSpPr>
        <p:spPr>
          <a:xfrm>
            <a:off x="0" y="1244070"/>
            <a:ext cx="9143999" cy="3046988"/>
          </a:xfrm>
          <a:prstGeom prst="rect">
            <a:avLst/>
          </a:prstGeom>
          <a:solidFill>
            <a:srgbClr val="475E9F"/>
          </a:solidFill>
        </p:spPr>
        <p:txBody>
          <a:bodyPr wrap="square" rtlCol="0">
            <a:spAutoFit/>
          </a:bodyPr>
          <a:lstStyle/>
          <a:p>
            <a:endParaRPr lang="fr-FR" sz="3200" b="1" dirty="0">
              <a:solidFill>
                <a:schemeClr val="bg1"/>
              </a:solidFill>
            </a:endParaRPr>
          </a:p>
          <a:p>
            <a:endParaRPr lang="fr-FR" sz="3200" b="1" dirty="0">
              <a:solidFill>
                <a:schemeClr val="bg1"/>
              </a:solidFill>
            </a:endParaRPr>
          </a:p>
          <a:p>
            <a:r>
              <a:rPr lang="fr-FR" sz="3200" b="1" dirty="0">
                <a:solidFill>
                  <a:schemeClr val="bg1"/>
                </a:solidFill>
                <a:latin typeface="Marianne" panose="02000000000000000000" pitchFamily="2" charset="0"/>
              </a:rPr>
              <a:t>Consultez le résultat d’admission</a:t>
            </a:r>
            <a:endParaRPr lang="fr-FR" sz="2400" dirty="0">
              <a:solidFill>
                <a:schemeClr val="bg1"/>
              </a:solidFill>
              <a:latin typeface="Marianne" panose="02000000000000000000" pitchFamily="2" charset="0"/>
            </a:endParaRPr>
          </a:p>
          <a:p>
            <a:endParaRPr lang="fr-FR" sz="2400" dirty="0">
              <a:solidFill>
                <a:schemeClr val="bg1"/>
              </a:solidFill>
              <a:latin typeface="Marianne" panose="02000000000000000000" pitchFamily="2" charset="0"/>
            </a:endParaRPr>
          </a:p>
          <a:p>
            <a:endParaRPr lang="fr-FR" sz="2400" dirty="0">
              <a:solidFill>
                <a:schemeClr val="bg1"/>
              </a:solidFill>
              <a:latin typeface="Marianne" panose="02000000000000000000" pitchFamily="2" charset="0"/>
            </a:endParaRPr>
          </a:p>
          <a:p>
            <a:endParaRPr lang="fr-FR" sz="2400" dirty="0">
              <a:solidFill>
                <a:schemeClr val="bg1"/>
              </a:solidFill>
              <a:latin typeface="Marianne" panose="02000000000000000000" pitchFamily="2" charset="0"/>
            </a:endParaRPr>
          </a:p>
          <a:p>
            <a:endParaRPr lang="fr-FR" sz="2400" dirty="0">
              <a:solidFill>
                <a:schemeClr val="bg1"/>
              </a:solidFill>
            </a:endParaRPr>
          </a:p>
        </p:txBody>
      </p:sp>
    </p:spTree>
    <p:extLst>
      <p:ext uri="{BB962C8B-B14F-4D97-AF65-F5344CB8AC3E}">
        <p14:creationId xmlns:p14="http://schemas.microsoft.com/office/powerpoint/2010/main" val="284002682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sp>
        <p:nvSpPr>
          <p:cNvPr id="7" name="Rectangle 6"/>
          <p:cNvSpPr/>
          <p:nvPr/>
        </p:nvSpPr>
        <p:spPr>
          <a:xfrm>
            <a:off x="6156176" y="123478"/>
            <a:ext cx="2808312" cy="276999"/>
          </a:xfrm>
          <a:prstGeom prst="rect">
            <a:avLst/>
          </a:prstGeom>
        </p:spPr>
        <p:txBody>
          <a:bodyPr wrap="square">
            <a:spAutoFit/>
          </a:bodyPr>
          <a:lstStyle/>
          <a:p>
            <a:r>
              <a:rPr lang="fr-FR" sz="1200" b="1" dirty="0">
                <a:solidFill>
                  <a:srgbClr val="00006D"/>
                </a:solidFill>
                <a:latin typeface="Marianne" panose="02000000000000000000" pitchFamily="2" charset="0"/>
              </a:rPr>
              <a:t>Consultez le résultat d’admission</a:t>
            </a:r>
          </a:p>
        </p:txBody>
      </p:sp>
      <p:sp>
        <p:nvSpPr>
          <p:cNvPr id="10" name="Rectangle 9"/>
          <p:cNvSpPr/>
          <p:nvPr/>
        </p:nvSpPr>
        <p:spPr>
          <a:xfrm>
            <a:off x="611560" y="3435846"/>
            <a:ext cx="7848872" cy="1200329"/>
          </a:xfrm>
          <a:prstGeom prst="rect">
            <a:avLst/>
          </a:prstGeom>
          <a:solidFill>
            <a:srgbClr val="FFFF6D"/>
          </a:solidFill>
        </p:spPr>
        <p:txBody>
          <a:bodyPr wrap="square">
            <a:spAutoFit/>
          </a:bodyPr>
          <a:lstStyle/>
          <a:p>
            <a:pPr algn="ctr"/>
            <a:r>
              <a:rPr lang="fr-FR" sz="2400" b="1" dirty="0">
                <a:solidFill>
                  <a:srgbClr val="00006D"/>
                </a:solidFill>
                <a:latin typeface="Marianne" panose="02000000000000000000" pitchFamily="2" charset="0"/>
              </a:rPr>
              <a:t>A partir du vendredi 30 juin après-midi, consultez et téléchargez le résultat des demandes formulées avec votre compte </a:t>
            </a:r>
            <a:r>
              <a:rPr lang="fr-FR" sz="2400" b="1" dirty="0" err="1">
                <a:solidFill>
                  <a:srgbClr val="00006D"/>
                </a:solidFill>
                <a:latin typeface="Marianne" panose="02000000000000000000" pitchFamily="2" charset="0"/>
              </a:rPr>
              <a:t>educonnect</a:t>
            </a:r>
            <a:endParaRPr lang="fr-FR" sz="2400" b="1" dirty="0">
              <a:solidFill>
                <a:srgbClr val="00006D"/>
              </a:solidFill>
              <a:latin typeface="Marianne" panose="02000000000000000000" pitchFamily="2" charset="0"/>
            </a:endParaRPr>
          </a:p>
        </p:txBody>
      </p:sp>
      <p:pic>
        <p:nvPicPr>
          <p:cNvPr id="4" name="Image 3">
            <a:extLst>
              <a:ext uri="{FF2B5EF4-FFF2-40B4-BE49-F238E27FC236}">
                <a16:creationId xmlns:a16="http://schemas.microsoft.com/office/drawing/2014/main" id="{A0671509-22E7-4D8A-8C2B-E822A38EE354}"/>
              </a:ext>
            </a:extLst>
          </p:cNvPr>
          <p:cNvPicPr>
            <a:picLocks noChangeAspect="1"/>
          </p:cNvPicPr>
          <p:nvPr/>
        </p:nvPicPr>
        <p:blipFill>
          <a:blip r:embed="rId2"/>
          <a:stretch>
            <a:fillRect/>
          </a:stretch>
        </p:blipFill>
        <p:spPr>
          <a:xfrm>
            <a:off x="985763" y="1631576"/>
            <a:ext cx="7100465" cy="1622265"/>
          </a:xfrm>
          <a:prstGeom prst="rect">
            <a:avLst/>
          </a:prstGeom>
        </p:spPr>
      </p:pic>
    </p:spTree>
    <p:extLst>
      <p:ext uri="{BB962C8B-B14F-4D97-AF65-F5344CB8AC3E}">
        <p14:creationId xmlns:p14="http://schemas.microsoft.com/office/powerpoint/2010/main" val="73776853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Image 8"/>
          <p:cNvPicPr>
            <a:picLocks noChangeAspect="1"/>
          </p:cNvPicPr>
          <p:nvPr/>
        </p:nvPicPr>
        <p:blipFill>
          <a:blip r:embed="rId2"/>
          <a:stretch>
            <a:fillRect/>
          </a:stretch>
        </p:blipFill>
        <p:spPr>
          <a:xfrm>
            <a:off x="2699792" y="555526"/>
            <a:ext cx="5742930" cy="3731075"/>
          </a:xfrm>
          <a:prstGeom prst="rect">
            <a:avLst/>
          </a:prstGeom>
        </p:spPr>
      </p:pic>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sp>
        <p:nvSpPr>
          <p:cNvPr id="7" name="Rectangle 6"/>
          <p:cNvSpPr/>
          <p:nvPr/>
        </p:nvSpPr>
        <p:spPr>
          <a:xfrm>
            <a:off x="6228184" y="63768"/>
            <a:ext cx="2759435" cy="276999"/>
          </a:xfrm>
          <a:prstGeom prst="rect">
            <a:avLst/>
          </a:prstGeom>
        </p:spPr>
        <p:txBody>
          <a:bodyPr wrap="square">
            <a:spAutoFit/>
          </a:bodyPr>
          <a:lstStyle/>
          <a:p>
            <a:r>
              <a:rPr lang="fr-FR" sz="1200" b="1" dirty="0">
                <a:solidFill>
                  <a:srgbClr val="00006D"/>
                </a:solidFill>
                <a:latin typeface="Marianne" panose="02000000000000000000" pitchFamily="2" charset="0"/>
              </a:rPr>
              <a:t>Consultez le résultat d’admission</a:t>
            </a:r>
          </a:p>
        </p:txBody>
      </p:sp>
      <p:sp>
        <p:nvSpPr>
          <p:cNvPr id="10" name="Rectangle 9"/>
          <p:cNvSpPr/>
          <p:nvPr/>
        </p:nvSpPr>
        <p:spPr>
          <a:xfrm>
            <a:off x="107504" y="1923678"/>
            <a:ext cx="3456384" cy="738664"/>
          </a:xfrm>
          <a:prstGeom prst="rect">
            <a:avLst/>
          </a:prstGeom>
          <a:solidFill>
            <a:srgbClr val="FFFF6D"/>
          </a:solidFill>
        </p:spPr>
        <p:txBody>
          <a:bodyPr wrap="square">
            <a:spAutoFit/>
          </a:bodyPr>
          <a:lstStyle/>
          <a:p>
            <a:pPr algn="ctr"/>
            <a:r>
              <a:rPr lang="fr-FR" sz="1400" b="1" dirty="0">
                <a:solidFill>
                  <a:schemeClr val="tx2">
                    <a:lumMod val="75000"/>
                  </a:schemeClr>
                </a:solidFill>
                <a:latin typeface="Marianne" panose="02000000000000000000" pitchFamily="2" charset="0"/>
              </a:rPr>
              <a:t>Si des demandes ont été formulées sur plusieurs académies, l’ensemble des résultats est consultable.</a:t>
            </a:r>
            <a:endParaRPr lang="fr-FR" sz="1050" b="1" dirty="0">
              <a:solidFill>
                <a:schemeClr val="tx2">
                  <a:lumMod val="75000"/>
                </a:schemeClr>
              </a:solidFill>
              <a:latin typeface="Marianne" panose="02000000000000000000" pitchFamily="2" charset="0"/>
            </a:endParaRPr>
          </a:p>
        </p:txBody>
      </p:sp>
      <p:sp>
        <p:nvSpPr>
          <p:cNvPr id="8" name="Rectangle 7"/>
          <p:cNvSpPr/>
          <p:nvPr/>
        </p:nvSpPr>
        <p:spPr>
          <a:xfrm>
            <a:off x="251520" y="3272284"/>
            <a:ext cx="2952328" cy="738664"/>
          </a:xfrm>
          <a:prstGeom prst="rect">
            <a:avLst/>
          </a:prstGeom>
          <a:solidFill>
            <a:srgbClr val="FFFF6D"/>
          </a:solidFill>
        </p:spPr>
        <p:txBody>
          <a:bodyPr wrap="square">
            <a:spAutoFit/>
          </a:bodyPr>
          <a:lstStyle/>
          <a:p>
            <a:pPr algn="ctr"/>
            <a:r>
              <a:rPr lang="fr-FR" sz="1400" b="1" dirty="0">
                <a:solidFill>
                  <a:schemeClr val="tx2">
                    <a:lumMod val="75000"/>
                  </a:schemeClr>
                </a:solidFill>
                <a:latin typeface="Marianne" panose="02000000000000000000" pitchFamily="2" charset="0"/>
              </a:rPr>
              <a:t>Veillez à respecter le délai d’inscription indiqué dans le document téléchargeable.</a:t>
            </a:r>
            <a:endParaRPr lang="fr-FR" sz="1050" b="1" dirty="0">
              <a:solidFill>
                <a:schemeClr val="tx2">
                  <a:lumMod val="75000"/>
                </a:schemeClr>
              </a:solidFill>
              <a:latin typeface="Marianne" panose="02000000000000000000" pitchFamily="2" charset="0"/>
            </a:endParaRPr>
          </a:p>
        </p:txBody>
      </p:sp>
    </p:spTree>
    <p:extLst>
      <p:ext uri="{BB962C8B-B14F-4D97-AF65-F5344CB8AC3E}">
        <p14:creationId xmlns:p14="http://schemas.microsoft.com/office/powerpoint/2010/main" val="154885829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pic>
        <p:nvPicPr>
          <p:cNvPr id="3" name="Image 2"/>
          <p:cNvPicPr>
            <a:picLocks noChangeAspect="1"/>
          </p:cNvPicPr>
          <p:nvPr/>
        </p:nvPicPr>
        <p:blipFill>
          <a:blip r:embed="rId2"/>
          <a:stretch>
            <a:fillRect/>
          </a:stretch>
        </p:blipFill>
        <p:spPr>
          <a:xfrm>
            <a:off x="1331640" y="359282"/>
            <a:ext cx="7326140" cy="3132000"/>
          </a:xfrm>
          <a:prstGeom prst="rect">
            <a:avLst/>
          </a:prstGeom>
        </p:spPr>
      </p:pic>
      <p:sp>
        <p:nvSpPr>
          <p:cNvPr id="9" name="Rectangle 8"/>
          <p:cNvSpPr/>
          <p:nvPr/>
        </p:nvSpPr>
        <p:spPr>
          <a:xfrm>
            <a:off x="539552" y="3648026"/>
            <a:ext cx="8244448" cy="978729"/>
          </a:xfrm>
          <a:prstGeom prst="rect">
            <a:avLst/>
          </a:prstGeom>
        </p:spPr>
        <p:txBody>
          <a:bodyPr wrap="square">
            <a:spAutoFit/>
          </a:bodyPr>
          <a:lstStyle/>
          <a:p>
            <a:pPr lvl="0" defTabSz="1219170">
              <a:lnSpc>
                <a:spcPct val="90000"/>
              </a:lnSpc>
              <a:spcBef>
                <a:spcPct val="0"/>
              </a:spcBef>
            </a:pPr>
            <a:r>
              <a:rPr lang="fr-FR" sz="1600" b="1" dirty="0">
                <a:solidFill>
                  <a:schemeClr val="tx2">
                    <a:lumMod val="75000"/>
                  </a:schemeClr>
                </a:solidFill>
                <a:latin typeface="Marianne" panose="02000000000000000000" pitchFamily="2" charset="0"/>
              </a:rPr>
              <a:t>Le compte du représentant légal  vous permet de formuler vos demandes et de répondre aux propositions d’orientation.</a:t>
            </a:r>
            <a:br>
              <a:rPr lang="fr-FR" sz="1600" b="1" dirty="0">
                <a:solidFill>
                  <a:schemeClr val="tx2">
                    <a:lumMod val="75000"/>
                  </a:schemeClr>
                </a:solidFill>
                <a:latin typeface="Marianne" panose="02000000000000000000" pitchFamily="2" charset="0"/>
              </a:rPr>
            </a:br>
            <a:endParaRPr lang="fr-FR" sz="1600" b="1" dirty="0">
              <a:solidFill>
                <a:schemeClr val="tx2">
                  <a:lumMod val="75000"/>
                </a:schemeClr>
              </a:solidFill>
              <a:latin typeface="Marianne" panose="02000000000000000000" pitchFamily="2" charset="0"/>
            </a:endParaRPr>
          </a:p>
          <a:p>
            <a:pPr lvl="0" defTabSz="1219170">
              <a:lnSpc>
                <a:spcPct val="90000"/>
              </a:lnSpc>
              <a:spcBef>
                <a:spcPct val="0"/>
              </a:spcBef>
            </a:pPr>
            <a:r>
              <a:rPr lang="fr-FR" sz="1600" b="1" dirty="0">
                <a:solidFill>
                  <a:schemeClr val="tx2">
                    <a:lumMod val="75000"/>
                  </a:schemeClr>
                </a:solidFill>
                <a:latin typeface="Marianne" panose="02000000000000000000" pitchFamily="2" charset="0"/>
              </a:rPr>
              <a:t>Le compte de l’élève lui permet de lire ce que le représentant légal a complété.</a:t>
            </a:r>
            <a:endParaRPr lang="fr-FR" sz="1600" dirty="0">
              <a:solidFill>
                <a:schemeClr val="tx2">
                  <a:lumMod val="75000"/>
                </a:schemeClr>
              </a:solidFill>
            </a:endParaRPr>
          </a:p>
        </p:txBody>
      </p:sp>
      <p:sp>
        <p:nvSpPr>
          <p:cNvPr id="7" name="Rectangle 6"/>
          <p:cNvSpPr/>
          <p:nvPr/>
        </p:nvSpPr>
        <p:spPr>
          <a:xfrm>
            <a:off x="5312970" y="82283"/>
            <a:ext cx="3744416" cy="276999"/>
          </a:xfrm>
          <a:prstGeom prst="rect">
            <a:avLst/>
          </a:prstGeom>
        </p:spPr>
        <p:txBody>
          <a:bodyPr wrap="square">
            <a:spAutoFit/>
          </a:bodyPr>
          <a:lstStyle/>
          <a:p>
            <a:r>
              <a:rPr lang="fr-FR" sz="1200" b="1" dirty="0">
                <a:solidFill>
                  <a:srgbClr val="00006D"/>
                </a:solidFill>
                <a:latin typeface="Marianne" panose="02000000000000000000" pitchFamily="2" charset="0"/>
              </a:rPr>
              <a:t>Connectez vous au service en ligne Orientation</a:t>
            </a:r>
            <a:endParaRPr lang="fr-FR" sz="1200" b="1" dirty="0">
              <a:solidFill>
                <a:srgbClr val="00006D"/>
              </a:solidFill>
            </a:endParaRPr>
          </a:p>
        </p:txBody>
      </p:sp>
    </p:spTree>
    <p:extLst>
      <p:ext uri="{BB962C8B-B14F-4D97-AF65-F5344CB8AC3E}">
        <p14:creationId xmlns:p14="http://schemas.microsoft.com/office/powerpoint/2010/main" val="259770538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 2"/>
          <p:cNvPicPr>
            <a:picLocks noChangeAspect="1"/>
          </p:cNvPicPr>
          <p:nvPr/>
        </p:nvPicPr>
        <p:blipFill>
          <a:blip r:embed="rId2"/>
          <a:stretch>
            <a:fillRect/>
          </a:stretch>
        </p:blipFill>
        <p:spPr>
          <a:xfrm>
            <a:off x="2051720" y="771550"/>
            <a:ext cx="5803895" cy="3853006"/>
          </a:xfrm>
          <a:prstGeom prst="rect">
            <a:avLst/>
          </a:prstGeom>
        </p:spPr>
      </p:pic>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sp>
        <p:nvSpPr>
          <p:cNvPr id="8" name="Rectangle 7"/>
          <p:cNvSpPr/>
          <p:nvPr/>
        </p:nvSpPr>
        <p:spPr>
          <a:xfrm>
            <a:off x="5312970" y="82283"/>
            <a:ext cx="3744416" cy="276999"/>
          </a:xfrm>
          <a:prstGeom prst="rect">
            <a:avLst/>
          </a:prstGeom>
        </p:spPr>
        <p:txBody>
          <a:bodyPr wrap="square">
            <a:spAutoFit/>
          </a:bodyPr>
          <a:lstStyle/>
          <a:p>
            <a:r>
              <a:rPr lang="fr-FR" sz="1200" b="1" dirty="0">
                <a:solidFill>
                  <a:srgbClr val="00006D"/>
                </a:solidFill>
                <a:latin typeface="Marianne" panose="02000000000000000000" pitchFamily="2" charset="0"/>
              </a:rPr>
              <a:t>Connectez vous au service en ligne Orientation</a:t>
            </a:r>
            <a:endParaRPr lang="fr-FR" sz="1200" b="1" dirty="0">
              <a:solidFill>
                <a:srgbClr val="00006D"/>
              </a:solidFill>
            </a:endParaRPr>
          </a:p>
        </p:txBody>
      </p:sp>
      <p:sp>
        <p:nvSpPr>
          <p:cNvPr id="6" name="Rectangle 5"/>
          <p:cNvSpPr/>
          <p:nvPr/>
        </p:nvSpPr>
        <p:spPr>
          <a:xfrm>
            <a:off x="366589" y="2931790"/>
            <a:ext cx="4176464" cy="978729"/>
          </a:xfrm>
          <a:prstGeom prst="rect">
            <a:avLst/>
          </a:prstGeom>
          <a:solidFill>
            <a:srgbClr val="FFFF00"/>
          </a:solidFill>
        </p:spPr>
        <p:txBody>
          <a:bodyPr wrap="square">
            <a:spAutoFit/>
          </a:bodyPr>
          <a:lstStyle/>
          <a:p>
            <a:pPr lvl="0" algn="ctr" defTabSz="1219170">
              <a:lnSpc>
                <a:spcPct val="90000"/>
              </a:lnSpc>
              <a:spcBef>
                <a:spcPct val="0"/>
              </a:spcBef>
            </a:pPr>
            <a:r>
              <a:rPr lang="fr-FR" sz="1600" b="1" dirty="0">
                <a:solidFill>
                  <a:schemeClr val="tx2">
                    <a:lumMod val="75000"/>
                  </a:schemeClr>
                </a:solidFill>
                <a:latin typeface="Marianne" panose="02000000000000000000" pitchFamily="2" charset="0"/>
              </a:rPr>
              <a:t>Connectez vous à votre compte </a:t>
            </a:r>
            <a:r>
              <a:rPr lang="fr-FR" sz="1600" b="1" dirty="0" err="1">
                <a:solidFill>
                  <a:schemeClr val="tx2">
                    <a:lumMod val="75000"/>
                  </a:schemeClr>
                </a:solidFill>
                <a:latin typeface="Marianne" panose="02000000000000000000" pitchFamily="2" charset="0"/>
              </a:rPr>
              <a:t>ÉduConnect</a:t>
            </a:r>
            <a:r>
              <a:rPr lang="fr-FR" sz="1600" b="1" dirty="0">
                <a:solidFill>
                  <a:schemeClr val="tx2">
                    <a:lumMod val="75000"/>
                  </a:schemeClr>
                </a:solidFill>
                <a:latin typeface="Marianne" panose="02000000000000000000" pitchFamily="2" charset="0"/>
              </a:rPr>
              <a:t> </a:t>
            </a:r>
            <a:r>
              <a:rPr lang="fr-FR" sz="2400" b="1" dirty="0">
                <a:solidFill>
                  <a:schemeClr val="tx2">
                    <a:lumMod val="75000"/>
                  </a:schemeClr>
                </a:solidFill>
                <a:latin typeface="Marianne" panose="02000000000000000000" pitchFamily="2" charset="0"/>
              </a:rPr>
              <a:t>LES MÊMES QUE POUR L’ENT/PRONOTE</a:t>
            </a:r>
            <a:endParaRPr lang="fr-FR" sz="1400" dirty="0">
              <a:solidFill>
                <a:schemeClr val="tx2">
                  <a:lumMod val="75000"/>
                </a:schemeClr>
              </a:solidFill>
            </a:endParaRPr>
          </a:p>
        </p:txBody>
      </p:sp>
    </p:spTree>
    <p:extLst>
      <p:ext uri="{BB962C8B-B14F-4D97-AF65-F5344CB8AC3E}">
        <p14:creationId xmlns:p14="http://schemas.microsoft.com/office/powerpoint/2010/main" val="102456008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 2"/>
          <p:cNvPicPr>
            <a:picLocks noChangeAspect="1"/>
          </p:cNvPicPr>
          <p:nvPr/>
        </p:nvPicPr>
        <p:blipFill>
          <a:blip r:embed="rId2"/>
          <a:stretch>
            <a:fillRect/>
          </a:stretch>
        </p:blipFill>
        <p:spPr>
          <a:xfrm>
            <a:off x="1399862" y="393895"/>
            <a:ext cx="6193600" cy="4608000"/>
          </a:xfrm>
          <a:prstGeom prst="rect">
            <a:avLst/>
          </a:prstGeom>
        </p:spPr>
      </p:pic>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sp>
        <p:nvSpPr>
          <p:cNvPr id="6" name="Rectangle 5"/>
          <p:cNvSpPr/>
          <p:nvPr/>
        </p:nvSpPr>
        <p:spPr>
          <a:xfrm>
            <a:off x="6338413" y="1940765"/>
            <a:ext cx="2551173" cy="757130"/>
          </a:xfrm>
          <a:prstGeom prst="rect">
            <a:avLst/>
          </a:prstGeom>
          <a:solidFill>
            <a:srgbClr val="FFFF6D"/>
          </a:solidFill>
        </p:spPr>
        <p:txBody>
          <a:bodyPr wrap="square">
            <a:spAutoFit/>
          </a:bodyPr>
          <a:lstStyle/>
          <a:p>
            <a:pPr algn="ctr" defTabSz="1219170">
              <a:lnSpc>
                <a:spcPct val="90000"/>
              </a:lnSpc>
              <a:spcBef>
                <a:spcPct val="0"/>
              </a:spcBef>
            </a:pPr>
            <a:r>
              <a:rPr lang="fr-FR" sz="1600" b="1" dirty="0">
                <a:solidFill>
                  <a:schemeClr val="tx2">
                    <a:lumMod val="75000"/>
                  </a:schemeClr>
                </a:solidFill>
                <a:latin typeface="Marianne" panose="02000000000000000000" pitchFamily="2" charset="0"/>
              </a:rPr>
              <a:t>Accédez aux services en ligne dans le menu Mes services.</a:t>
            </a:r>
            <a:endParaRPr lang="fr-FR" sz="1600" dirty="0">
              <a:solidFill>
                <a:schemeClr val="tx2">
                  <a:lumMod val="75000"/>
                </a:schemeClr>
              </a:solidFill>
            </a:endParaRPr>
          </a:p>
        </p:txBody>
      </p:sp>
      <p:sp>
        <p:nvSpPr>
          <p:cNvPr id="8" name="Rectangle 7"/>
          <p:cNvSpPr/>
          <p:nvPr/>
        </p:nvSpPr>
        <p:spPr>
          <a:xfrm>
            <a:off x="5312970" y="82283"/>
            <a:ext cx="3744416" cy="276999"/>
          </a:xfrm>
          <a:prstGeom prst="rect">
            <a:avLst/>
          </a:prstGeom>
        </p:spPr>
        <p:txBody>
          <a:bodyPr wrap="square">
            <a:spAutoFit/>
          </a:bodyPr>
          <a:lstStyle/>
          <a:p>
            <a:r>
              <a:rPr lang="fr-FR" sz="1200" b="1" dirty="0">
                <a:solidFill>
                  <a:srgbClr val="00006D"/>
                </a:solidFill>
                <a:latin typeface="Marianne" panose="02000000000000000000" pitchFamily="2" charset="0"/>
              </a:rPr>
              <a:t>Connectez vous au service en ligne Orientation</a:t>
            </a:r>
            <a:endParaRPr lang="fr-FR" sz="1200" b="1" dirty="0">
              <a:solidFill>
                <a:srgbClr val="00006D"/>
              </a:solidFill>
            </a:endParaRPr>
          </a:p>
        </p:txBody>
      </p:sp>
      <p:sp>
        <p:nvSpPr>
          <p:cNvPr id="4" name="Flèche : bas 3">
            <a:extLst>
              <a:ext uri="{FF2B5EF4-FFF2-40B4-BE49-F238E27FC236}">
                <a16:creationId xmlns:a16="http://schemas.microsoft.com/office/drawing/2014/main" id="{686293F4-74B5-411D-ACFB-34A45AEF514D}"/>
              </a:ext>
            </a:extLst>
          </p:cNvPr>
          <p:cNvSpPr/>
          <p:nvPr/>
        </p:nvSpPr>
        <p:spPr>
          <a:xfrm rot="10800000">
            <a:off x="7279695" y="1419621"/>
            <a:ext cx="172625" cy="521143"/>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37012179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Image 7"/>
          <p:cNvPicPr>
            <a:picLocks noChangeAspect="1"/>
          </p:cNvPicPr>
          <p:nvPr/>
        </p:nvPicPr>
        <p:blipFill>
          <a:blip r:embed="rId2"/>
          <a:stretch>
            <a:fillRect/>
          </a:stretch>
        </p:blipFill>
        <p:spPr>
          <a:xfrm>
            <a:off x="1466553" y="283500"/>
            <a:ext cx="6529336" cy="4680000"/>
          </a:xfrm>
          <a:prstGeom prst="rect">
            <a:avLst/>
          </a:prstGeom>
        </p:spPr>
      </p:pic>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sp>
        <p:nvSpPr>
          <p:cNvPr id="6" name="Rectangle 5"/>
          <p:cNvSpPr/>
          <p:nvPr/>
        </p:nvSpPr>
        <p:spPr>
          <a:xfrm>
            <a:off x="2828694" y="2067694"/>
            <a:ext cx="4968552" cy="757130"/>
          </a:xfrm>
          <a:prstGeom prst="rect">
            <a:avLst/>
          </a:prstGeom>
          <a:solidFill>
            <a:srgbClr val="FFFF6D"/>
          </a:solidFill>
        </p:spPr>
        <p:txBody>
          <a:bodyPr wrap="square">
            <a:spAutoFit/>
          </a:bodyPr>
          <a:lstStyle/>
          <a:p>
            <a:pPr algn="ctr" defTabSz="1219170">
              <a:lnSpc>
                <a:spcPct val="90000"/>
              </a:lnSpc>
              <a:spcBef>
                <a:spcPct val="0"/>
              </a:spcBef>
            </a:pPr>
            <a:r>
              <a:rPr lang="fr-FR" sz="1600" b="1" dirty="0">
                <a:solidFill>
                  <a:schemeClr val="tx2">
                    <a:lumMod val="75000"/>
                  </a:schemeClr>
                </a:solidFill>
                <a:latin typeface="Marianne" panose="02000000000000000000" pitchFamily="2" charset="0"/>
              </a:rPr>
              <a:t>A partir de la date indiquée par le chef d’établissement vous pourrez vous connecter au menu « Orientation » depuis la page d’accueil.</a:t>
            </a:r>
            <a:endParaRPr lang="fr-FR" sz="1600" dirty="0"/>
          </a:p>
        </p:txBody>
      </p:sp>
      <p:sp>
        <p:nvSpPr>
          <p:cNvPr id="9" name="Rectangle 8"/>
          <p:cNvSpPr/>
          <p:nvPr/>
        </p:nvSpPr>
        <p:spPr>
          <a:xfrm>
            <a:off x="5312970" y="82283"/>
            <a:ext cx="3744416" cy="276999"/>
          </a:xfrm>
          <a:prstGeom prst="rect">
            <a:avLst/>
          </a:prstGeom>
        </p:spPr>
        <p:txBody>
          <a:bodyPr wrap="square">
            <a:spAutoFit/>
          </a:bodyPr>
          <a:lstStyle/>
          <a:p>
            <a:r>
              <a:rPr lang="fr-FR" sz="1200" b="1" dirty="0">
                <a:solidFill>
                  <a:srgbClr val="00006D"/>
                </a:solidFill>
                <a:latin typeface="Marianne" panose="02000000000000000000" pitchFamily="2" charset="0"/>
              </a:rPr>
              <a:t>Connectez vous au service en ligne Orientation</a:t>
            </a:r>
            <a:endParaRPr lang="fr-FR" sz="1200" b="1" dirty="0">
              <a:solidFill>
                <a:srgbClr val="00006D"/>
              </a:solidFill>
            </a:endParaRPr>
          </a:p>
        </p:txBody>
      </p:sp>
      <p:sp>
        <p:nvSpPr>
          <p:cNvPr id="3" name="Flèche : droite 2">
            <a:extLst>
              <a:ext uri="{FF2B5EF4-FFF2-40B4-BE49-F238E27FC236}">
                <a16:creationId xmlns:a16="http://schemas.microsoft.com/office/drawing/2014/main" id="{C80BBBC2-A276-486E-B7BF-C23A56398F68}"/>
              </a:ext>
            </a:extLst>
          </p:cNvPr>
          <p:cNvSpPr/>
          <p:nvPr/>
        </p:nvSpPr>
        <p:spPr>
          <a:xfrm rot="10800000">
            <a:off x="2396646" y="2206191"/>
            <a:ext cx="432048" cy="7200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165128322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sp>
        <p:nvSpPr>
          <p:cNvPr id="8" name="ZoneTexte 7"/>
          <p:cNvSpPr txBox="1"/>
          <p:nvPr/>
        </p:nvSpPr>
        <p:spPr>
          <a:xfrm>
            <a:off x="1" y="1101481"/>
            <a:ext cx="9143999" cy="3498394"/>
          </a:xfrm>
          <a:prstGeom prst="rect">
            <a:avLst/>
          </a:prstGeom>
          <a:solidFill>
            <a:srgbClr val="475E9F"/>
          </a:solidFill>
        </p:spPr>
        <p:txBody>
          <a:bodyPr wrap="square" rtlCol="0">
            <a:spAutoFit/>
          </a:bodyPr>
          <a:lstStyle/>
          <a:p>
            <a:endParaRPr lang="fr-FR" sz="3200" b="1" dirty="0">
              <a:solidFill>
                <a:schemeClr val="bg1"/>
              </a:solidFill>
            </a:endParaRPr>
          </a:p>
          <a:p>
            <a:endParaRPr lang="fr-FR" sz="3200" b="1" dirty="0">
              <a:solidFill>
                <a:schemeClr val="bg1"/>
              </a:solidFill>
            </a:endParaRPr>
          </a:p>
          <a:p>
            <a:r>
              <a:rPr lang="fr-FR" sz="3200" b="1" dirty="0">
                <a:solidFill>
                  <a:schemeClr val="bg1"/>
                </a:solidFill>
                <a:latin typeface="Marianne" panose="02000000000000000000" pitchFamily="2" charset="0"/>
              </a:rPr>
              <a:t>Suivez les étapes pour effectuer les démarches d’orientation après la 3</a:t>
            </a:r>
            <a:r>
              <a:rPr lang="fr-FR" sz="3200" b="1" baseline="30000" dirty="0">
                <a:solidFill>
                  <a:schemeClr val="bg1"/>
                </a:solidFill>
                <a:latin typeface="Marianne" panose="02000000000000000000" pitchFamily="2" charset="0"/>
              </a:rPr>
              <a:t>e</a:t>
            </a:r>
          </a:p>
          <a:p>
            <a:endParaRPr lang="fr-FR" sz="3200" b="1" baseline="30000" dirty="0">
              <a:solidFill>
                <a:schemeClr val="bg1"/>
              </a:solidFill>
              <a:latin typeface="Marianne" panose="02000000000000000000" pitchFamily="2" charset="0"/>
            </a:endParaRPr>
          </a:p>
          <a:p>
            <a:endParaRPr lang="fr-FR" sz="2400" dirty="0">
              <a:solidFill>
                <a:schemeClr val="bg1"/>
              </a:solidFill>
              <a:latin typeface="Marianne" panose="02000000000000000000" pitchFamily="2" charset="0"/>
            </a:endParaRPr>
          </a:p>
          <a:p>
            <a:endParaRPr lang="fr-FR" sz="2400" dirty="0">
              <a:solidFill>
                <a:schemeClr val="bg1"/>
              </a:solidFill>
              <a:latin typeface="Marianne" panose="02000000000000000000" pitchFamily="2" charset="0"/>
            </a:endParaRPr>
          </a:p>
          <a:p>
            <a:endParaRPr lang="fr-FR" sz="2400" dirty="0">
              <a:solidFill>
                <a:schemeClr val="bg1"/>
              </a:solidFill>
            </a:endParaRPr>
          </a:p>
        </p:txBody>
      </p:sp>
    </p:spTree>
    <p:extLst>
      <p:ext uri="{BB962C8B-B14F-4D97-AF65-F5344CB8AC3E}">
        <p14:creationId xmlns:p14="http://schemas.microsoft.com/office/powerpoint/2010/main" val="132814254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sp>
        <p:nvSpPr>
          <p:cNvPr id="7" name="Rectangle 6"/>
          <p:cNvSpPr/>
          <p:nvPr/>
        </p:nvSpPr>
        <p:spPr>
          <a:xfrm>
            <a:off x="7901514" y="56844"/>
            <a:ext cx="1062974" cy="276999"/>
          </a:xfrm>
          <a:prstGeom prst="rect">
            <a:avLst/>
          </a:prstGeom>
        </p:spPr>
        <p:txBody>
          <a:bodyPr wrap="square">
            <a:spAutoFit/>
          </a:bodyPr>
          <a:lstStyle/>
          <a:p>
            <a:r>
              <a:rPr lang="fr-FR" sz="1200" b="1" dirty="0">
                <a:solidFill>
                  <a:srgbClr val="00006D"/>
                </a:solidFill>
              </a:rPr>
              <a:t>Les étapes </a:t>
            </a:r>
          </a:p>
        </p:txBody>
      </p:sp>
      <p:sp>
        <p:nvSpPr>
          <p:cNvPr id="6" name="Rectangle 5"/>
          <p:cNvSpPr/>
          <p:nvPr/>
        </p:nvSpPr>
        <p:spPr>
          <a:xfrm>
            <a:off x="4526046" y="893892"/>
            <a:ext cx="4438442" cy="2806922"/>
          </a:xfrm>
          <a:prstGeom prst="rect">
            <a:avLst/>
          </a:prstGeom>
          <a:solidFill>
            <a:srgbClr val="FFFF6D"/>
          </a:solidFill>
          <a:ln w="19050">
            <a:solidFill>
              <a:schemeClr val="tx1"/>
            </a:solidFill>
          </a:ln>
        </p:spPr>
        <p:txBody>
          <a:bodyPr wrap="square">
            <a:spAutoFit/>
          </a:bodyPr>
          <a:lstStyle/>
          <a:p>
            <a:pPr algn="ctr" defTabSz="1219170">
              <a:lnSpc>
                <a:spcPct val="90000"/>
              </a:lnSpc>
              <a:spcBef>
                <a:spcPct val="0"/>
              </a:spcBef>
            </a:pPr>
            <a:r>
              <a:rPr lang="fr-FR" sz="1400" b="1" dirty="0">
                <a:solidFill>
                  <a:srgbClr val="00006D"/>
                </a:solidFill>
                <a:latin typeface="Marianne" panose="02000000000000000000" pitchFamily="2" charset="0"/>
              </a:rPr>
              <a:t>Suivez ces étapes successives pour effectuer les démarches d’orientation après la 3</a:t>
            </a:r>
            <a:r>
              <a:rPr lang="fr-FR" sz="1400" b="1" baseline="30000" dirty="0">
                <a:solidFill>
                  <a:srgbClr val="00006D"/>
                </a:solidFill>
                <a:latin typeface="Marianne" panose="02000000000000000000" pitchFamily="2" charset="0"/>
              </a:rPr>
              <a:t>e</a:t>
            </a:r>
            <a:r>
              <a:rPr lang="fr-FR" sz="1400" b="1" dirty="0">
                <a:solidFill>
                  <a:srgbClr val="00006D"/>
                </a:solidFill>
                <a:latin typeface="Marianne" panose="02000000000000000000" pitchFamily="2" charset="0"/>
              </a:rPr>
              <a:t> pour la rentrée 2026 :</a:t>
            </a:r>
          </a:p>
          <a:p>
            <a:pPr algn="ctr" defTabSz="1219170">
              <a:lnSpc>
                <a:spcPct val="90000"/>
              </a:lnSpc>
              <a:spcBef>
                <a:spcPct val="0"/>
              </a:spcBef>
            </a:pPr>
            <a:endParaRPr lang="fr-FR" sz="1400" b="1" dirty="0">
              <a:solidFill>
                <a:srgbClr val="00006D"/>
              </a:solidFill>
              <a:latin typeface="Marianne" panose="02000000000000000000" pitchFamily="2" charset="0"/>
            </a:endParaRPr>
          </a:p>
          <a:p>
            <a:pPr algn="ctr" defTabSz="1219170">
              <a:lnSpc>
                <a:spcPct val="90000"/>
              </a:lnSpc>
              <a:spcBef>
                <a:spcPct val="0"/>
              </a:spcBef>
              <a:buClr>
                <a:srgbClr val="00006D"/>
              </a:buClr>
            </a:pPr>
            <a:r>
              <a:rPr lang="fr-FR" sz="1400" b="1" dirty="0">
                <a:solidFill>
                  <a:srgbClr val="00006D"/>
                </a:solidFill>
                <a:latin typeface="Marianne" panose="02000000000000000000" pitchFamily="2" charset="0"/>
              </a:rPr>
              <a:t>1.   Découvrez les formations</a:t>
            </a:r>
          </a:p>
          <a:p>
            <a:pPr algn="ctr" defTabSz="1219170">
              <a:lnSpc>
                <a:spcPct val="90000"/>
              </a:lnSpc>
              <a:spcBef>
                <a:spcPct val="0"/>
              </a:spcBef>
              <a:buClr>
                <a:schemeClr val="bg2"/>
              </a:buClr>
            </a:pPr>
            <a:r>
              <a:rPr lang="fr-FR" sz="1400" b="1" dirty="0">
                <a:solidFill>
                  <a:srgbClr val="00006D"/>
                </a:solidFill>
                <a:latin typeface="Marianne" panose="02000000000000000000" pitchFamily="2" charset="0"/>
              </a:rPr>
              <a:t>2.   Formulez vos demandes</a:t>
            </a:r>
          </a:p>
          <a:p>
            <a:pPr algn="ctr" defTabSz="1219170">
              <a:lnSpc>
                <a:spcPct val="90000"/>
              </a:lnSpc>
              <a:spcBef>
                <a:spcPct val="0"/>
              </a:spcBef>
              <a:buClr>
                <a:schemeClr val="bg2"/>
              </a:buClr>
            </a:pPr>
            <a:r>
              <a:rPr lang="fr-FR" sz="1400" b="1" dirty="0">
                <a:solidFill>
                  <a:srgbClr val="00006D"/>
                </a:solidFill>
                <a:latin typeface="Marianne" panose="02000000000000000000" pitchFamily="2" charset="0"/>
              </a:rPr>
              <a:t>3.   Répondez aux propositions d’orientation </a:t>
            </a:r>
          </a:p>
          <a:p>
            <a:pPr algn="ctr" defTabSz="1219170">
              <a:lnSpc>
                <a:spcPct val="90000"/>
              </a:lnSpc>
              <a:spcBef>
                <a:spcPct val="0"/>
              </a:spcBef>
              <a:buClr>
                <a:schemeClr val="bg2"/>
              </a:buClr>
            </a:pPr>
            <a:r>
              <a:rPr lang="fr-FR" sz="1400" b="1" dirty="0">
                <a:solidFill>
                  <a:srgbClr val="00006D"/>
                </a:solidFill>
                <a:latin typeface="Marianne" panose="02000000000000000000" pitchFamily="2" charset="0"/>
              </a:rPr>
              <a:t>4.   Consultez les résultats d’admission</a:t>
            </a:r>
          </a:p>
          <a:p>
            <a:pPr algn="ctr" defTabSz="1219170">
              <a:lnSpc>
                <a:spcPct val="90000"/>
              </a:lnSpc>
              <a:spcBef>
                <a:spcPct val="0"/>
              </a:spcBef>
              <a:buClr>
                <a:schemeClr val="bg2"/>
              </a:buClr>
            </a:pPr>
            <a:r>
              <a:rPr lang="fr-FR" sz="1400" b="1" dirty="0">
                <a:solidFill>
                  <a:srgbClr val="00006D"/>
                </a:solidFill>
                <a:latin typeface="Marianne" panose="02000000000000000000" pitchFamily="2" charset="0"/>
              </a:rPr>
              <a:t>5.   Procédez à l’inscription dans l’établissement    d’admission</a:t>
            </a:r>
          </a:p>
          <a:p>
            <a:pPr algn="ctr" defTabSz="1219170">
              <a:lnSpc>
                <a:spcPct val="90000"/>
              </a:lnSpc>
              <a:spcBef>
                <a:spcPct val="0"/>
              </a:spcBef>
            </a:pPr>
            <a:endParaRPr lang="fr-FR" sz="1400" b="1" dirty="0">
              <a:solidFill>
                <a:srgbClr val="00006D"/>
              </a:solidFill>
              <a:latin typeface="Marianne" panose="02000000000000000000" pitchFamily="2" charset="0"/>
            </a:endParaRPr>
          </a:p>
          <a:p>
            <a:pPr algn="ctr" defTabSz="1219170">
              <a:lnSpc>
                <a:spcPct val="90000"/>
              </a:lnSpc>
              <a:spcBef>
                <a:spcPct val="0"/>
              </a:spcBef>
            </a:pPr>
            <a:endParaRPr lang="fr-FR" sz="1400" b="1" dirty="0">
              <a:solidFill>
                <a:srgbClr val="00006D"/>
              </a:solidFill>
              <a:latin typeface="Marianne" panose="02000000000000000000" pitchFamily="2" charset="0"/>
              <a:cs typeface="Arial" panose="020B0604020202020204" pitchFamily="34" charset="0"/>
            </a:endParaRPr>
          </a:p>
          <a:p>
            <a:pPr algn="ctr" defTabSz="1219170">
              <a:lnSpc>
                <a:spcPct val="90000"/>
              </a:lnSpc>
              <a:spcBef>
                <a:spcPct val="0"/>
              </a:spcBef>
            </a:pPr>
            <a:r>
              <a:rPr lang="fr-FR" sz="1400" b="1" dirty="0">
                <a:solidFill>
                  <a:srgbClr val="00006D"/>
                </a:solidFill>
                <a:latin typeface="Marianne" panose="02000000000000000000" pitchFamily="2" charset="0"/>
                <a:cs typeface="Arial" panose="020B0604020202020204" pitchFamily="34" charset="0"/>
              </a:rPr>
              <a:t>Les boutons sont activés successivement un par un en fonction de la progression du calendrier pour chacune des étapes.</a:t>
            </a:r>
            <a:endParaRPr lang="fr-FR" sz="1400" dirty="0"/>
          </a:p>
        </p:txBody>
      </p:sp>
      <p:pic>
        <p:nvPicPr>
          <p:cNvPr id="4" name="Image 3"/>
          <p:cNvPicPr>
            <a:picLocks noChangeAspect="1"/>
          </p:cNvPicPr>
          <p:nvPr/>
        </p:nvPicPr>
        <p:blipFill>
          <a:blip r:embed="rId2"/>
          <a:stretch>
            <a:fillRect/>
          </a:stretch>
        </p:blipFill>
        <p:spPr>
          <a:xfrm>
            <a:off x="1259632" y="483518"/>
            <a:ext cx="3155800" cy="4658674"/>
          </a:xfrm>
          <a:prstGeom prst="rect">
            <a:avLst/>
          </a:prstGeom>
        </p:spPr>
      </p:pic>
    </p:spTree>
    <p:extLst>
      <p:ext uri="{BB962C8B-B14F-4D97-AF65-F5344CB8AC3E}">
        <p14:creationId xmlns:p14="http://schemas.microsoft.com/office/powerpoint/2010/main" val="230059609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sp>
        <p:nvSpPr>
          <p:cNvPr id="8" name="ZoneTexte 7"/>
          <p:cNvSpPr txBox="1"/>
          <p:nvPr/>
        </p:nvSpPr>
        <p:spPr>
          <a:xfrm>
            <a:off x="1" y="1412776"/>
            <a:ext cx="9143999" cy="3293209"/>
          </a:xfrm>
          <a:prstGeom prst="rect">
            <a:avLst/>
          </a:prstGeom>
          <a:solidFill>
            <a:srgbClr val="475E9F"/>
          </a:solidFill>
        </p:spPr>
        <p:txBody>
          <a:bodyPr wrap="square" rtlCol="0">
            <a:spAutoFit/>
          </a:bodyPr>
          <a:lstStyle/>
          <a:p>
            <a:endParaRPr lang="fr-FR" sz="3200" b="1" dirty="0">
              <a:solidFill>
                <a:schemeClr val="bg1"/>
              </a:solidFill>
            </a:endParaRPr>
          </a:p>
          <a:p>
            <a:endParaRPr lang="fr-FR" sz="3200" b="1" dirty="0">
              <a:solidFill>
                <a:schemeClr val="bg1"/>
              </a:solidFill>
            </a:endParaRPr>
          </a:p>
          <a:p>
            <a:r>
              <a:rPr lang="fr-FR" sz="3200" b="1" dirty="0">
                <a:solidFill>
                  <a:schemeClr val="bg1"/>
                </a:solidFill>
                <a:latin typeface="Marianne" panose="02000000000000000000" pitchFamily="2" charset="0"/>
              </a:rPr>
              <a:t>Découvrez les formations </a:t>
            </a:r>
          </a:p>
          <a:p>
            <a:r>
              <a:rPr lang="fr-FR" sz="3200" b="1" dirty="0">
                <a:solidFill>
                  <a:schemeClr val="bg1"/>
                </a:solidFill>
                <a:latin typeface="Marianne" panose="02000000000000000000" pitchFamily="2" charset="0"/>
              </a:rPr>
              <a:t>et formulez vos demandes</a:t>
            </a:r>
          </a:p>
          <a:p>
            <a:r>
              <a:rPr lang="fr-FR" sz="3200" b="1" dirty="0">
                <a:solidFill>
                  <a:schemeClr val="bg1"/>
                </a:solidFill>
                <a:latin typeface="Marianne" panose="02000000000000000000" pitchFamily="2" charset="0"/>
              </a:rPr>
              <a:t> </a:t>
            </a:r>
            <a:endParaRPr lang="fr-FR" sz="2400" dirty="0">
              <a:solidFill>
                <a:schemeClr val="bg1"/>
              </a:solidFill>
              <a:latin typeface="Marianne" panose="02000000000000000000" pitchFamily="2" charset="0"/>
            </a:endParaRPr>
          </a:p>
          <a:p>
            <a:endParaRPr lang="fr-FR" sz="2400" dirty="0">
              <a:solidFill>
                <a:schemeClr val="bg1"/>
              </a:solidFill>
              <a:latin typeface="Marianne" panose="02000000000000000000" pitchFamily="2" charset="0"/>
            </a:endParaRPr>
          </a:p>
          <a:p>
            <a:endParaRPr lang="fr-FR" sz="2400" dirty="0">
              <a:solidFill>
                <a:srgbClr val="435997"/>
              </a:solidFill>
              <a:latin typeface="Marianne" panose="02000000000000000000" pitchFamily="2" charset="0"/>
            </a:endParaRPr>
          </a:p>
        </p:txBody>
      </p:sp>
    </p:spTree>
    <p:extLst>
      <p:ext uri="{BB962C8B-B14F-4D97-AF65-F5344CB8AC3E}">
        <p14:creationId xmlns:p14="http://schemas.microsoft.com/office/powerpoint/2010/main" val="3155621993"/>
      </p:ext>
    </p:extLst>
  </p:cSld>
  <p:clrMapOvr>
    <a:masterClrMapping/>
  </p:clrMapOvr>
</p:sld>
</file>

<file path=ppt/theme/theme1.xml><?xml version="1.0" encoding="utf-8"?>
<a:theme xmlns:a="http://schemas.openxmlformats.org/drawingml/2006/main" name="MINISTÈRIEL">
  <a:themeElements>
    <a:clrScheme name="GOUVERNEMENT PPT">
      <a:dk1>
        <a:srgbClr val="000000"/>
      </a:dk1>
      <a:lt1>
        <a:srgbClr val="FFFFFF"/>
      </a:lt1>
      <a:dk2>
        <a:srgbClr val="000091"/>
      </a:dk2>
      <a:lt2>
        <a:srgbClr val="E1000F"/>
      </a:lt2>
      <a:accent1>
        <a:srgbClr val="005841"/>
      </a:accent1>
      <a:accent2>
        <a:srgbClr val="21215A"/>
      </a:accent2>
      <a:accent3>
        <a:srgbClr val="FFD500"/>
      </a:accent3>
      <a:accent4>
        <a:srgbClr val="EA5433"/>
      </a:accent4>
      <a:accent5>
        <a:srgbClr val="8C2237"/>
      </a:accent5>
      <a:accent6>
        <a:srgbClr val="49311F"/>
      </a:accent6>
      <a:hlink>
        <a:srgbClr val="000000"/>
      </a:hlink>
      <a:folHlink>
        <a:srgbClr val="000000"/>
      </a:folHlink>
    </a:clrScheme>
    <a:fontScheme name="Personnalisé 2">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ppt_ministeriel_marianne" id="{5F0B8B09-9A99-4083-B883-79F2388C6E1D}" vid="{F8005780-5DEF-4BE0-805B-EA49FB1EABC6}"/>
    </a:ext>
  </a:extLst>
</a:theme>
</file>

<file path=ppt/theme/theme2.xml><?xml version="1.0" encoding="utf-8"?>
<a:theme xmlns:a="http://schemas.openxmlformats.org/drawingml/2006/main" name="1_Conception personnalisé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3_Conception personnalisé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Conception personnalisé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2_Conception personnalisé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AA711CBDF24E87429AD9C0273156F54A" ma:contentTypeVersion="1" ma:contentTypeDescription="Crée un document." ma:contentTypeScope="" ma:versionID="2e7c5aa9ef5d81659d4bf2e92a6f29ee">
  <xsd:schema xmlns:xsd="http://www.w3.org/2001/XMLSchema" xmlns:xs="http://www.w3.org/2001/XMLSchema" xmlns:p="http://schemas.microsoft.com/office/2006/metadata/properties" xmlns:ns1="http://schemas.microsoft.com/sharepoint/v3" targetNamespace="http://schemas.microsoft.com/office/2006/metadata/properties" ma:root="true" ma:fieldsID="e407a0f58931eb9b8f607584e4edce49" ns1:_="">
    <xsd:import namespace="http://schemas.microsoft.com/sharepoint/v3"/>
    <xsd:element name="properties">
      <xsd:complexType>
        <xsd:sequence>
          <xsd:element name="documentManagement">
            <xsd:complexType>
              <xsd:all>
                <xsd:element ref="ns1:PublishingStartDate" minOccurs="0"/>
                <xsd:element ref="ns1:PublishingExpirationDat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PublishingStartDate" ma:index="8" nillable="true" ma:displayName="Date de début de planification" ma:description="" ma:hidden="true" ma:internalName="PublishingStartDate">
      <xsd:simpleType>
        <xsd:restriction base="dms:Unknown"/>
      </xsd:simpleType>
    </xsd:element>
    <xsd:element name="PublishingExpirationDate" ma:index="9" nillable="true" ma:displayName="Date de fin de planification" ma:description="" ma:hidden="true" ma:internalName="PublishingExpirationDat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e de contenu"/>
        <xsd:element ref="dc:title" minOccurs="0" maxOccurs="1" ma:index="4" ma:displayName="Titr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ublishingExpirationDate xmlns="http://schemas.microsoft.com/sharepoint/v3" xsi:nil="true"/>
    <PublishingStartDate xmlns="http://schemas.microsoft.com/sharepoint/v3"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AD5A41BC-8BF4-4C98-B546-0CA0C6D7D470}">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24B279A5-87A2-445D-95C3-916EB9C5F0E3}">
  <ds:schemaRefs>
    <ds:schemaRef ds:uri="http://purl.org/dc/dcmitype/"/>
    <ds:schemaRef ds:uri="http://purl.org/dc/elements/1.1/"/>
    <ds:schemaRef ds:uri="http://schemas.microsoft.com/office/infopath/2007/PartnerControls"/>
    <ds:schemaRef ds:uri="http://schemas.microsoft.com/office/2006/documentManagement/types"/>
    <ds:schemaRef ds:uri="http://schemas.openxmlformats.org/package/2006/metadata/core-properties"/>
    <ds:schemaRef ds:uri="http://schemas.microsoft.com/sharepoint/v3"/>
    <ds:schemaRef ds:uri="http://schemas.microsoft.com/office/2006/metadata/properties"/>
    <ds:schemaRef ds:uri="http://www.w3.org/XML/1998/namespace"/>
    <ds:schemaRef ds:uri="http://purl.org/dc/terms/"/>
  </ds:schemaRefs>
</ds:datastoreItem>
</file>

<file path=customXml/itemProps3.xml><?xml version="1.0" encoding="utf-8"?>
<ds:datastoreItem xmlns:ds="http://schemas.openxmlformats.org/officeDocument/2006/customXml" ds:itemID="{4D416C5A-7AEB-4464-B116-D5E8F5627C91}">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MINISTÈRIEL</Template>
  <TotalTime>5303</TotalTime>
  <Words>809</Words>
  <Application>Microsoft Office PowerPoint</Application>
  <PresentationFormat>Affichage à l'écran (16:9)</PresentationFormat>
  <Paragraphs>107</Paragraphs>
  <Slides>22</Slides>
  <Notes>0</Notes>
  <HiddenSlides>0</HiddenSlides>
  <MMClips>0</MMClips>
  <ScaleCrop>false</ScaleCrop>
  <HeadingPairs>
    <vt:vector size="6" baseType="variant">
      <vt:variant>
        <vt:lpstr>Polices utilisées</vt:lpstr>
      </vt:variant>
      <vt:variant>
        <vt:i4>4</vt:i4>
      </vt:variant>
      <vt:variant>
        <vt:lpstr>Thème</vt:lpstr>
      </vt:variant>
      <vt:variant>
        <vt:i4>5</vt:i4>
      </vt:variant>
      <vt:variant>
        <vt:lpstr>Titres des diapositives</vt:lpstr>
      </vt:variant>
      <vt:variant>
        <vt:i4>22</vt:i4>
      </vt:variant>
    </vt:vector>
  </HeadingPairs>
  <TitlesOfParts>
    <vt:vector size="31" baseType="lpstr">
      <vt:lpstr>Arial</vt:lpstr>
      <vt:lpstr>Calibri</vt:lpstr>
      <vt:lpstr>Calibri Light</vt:lpstr>
      <vt:lpstr>Marianne</vt:lpstr>
      <vt:lpstr>MINISTÈRIEL</vt:lpstr>
      <vt:lpstr>1_Conception personnalisée</vt:lpstr>
      <vt:lpstr>3_Conception personnalisée</vt:lpstr>
      <vt:lpstr>Conception personnalisée</vt:lpstr>
      <vt:lpstr>2_Conception personnalisée</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Vous pouvez consulter l’offre de formation 2026. </vt:lpstr>
      <vt:lpstr>Formulez vos demandes à partir du 4 mai et jusqu’au 26 mai.  Vous pouvez accéder directement aux offres de seconde générale et technologique correspondant à votre lycée de secteur ou explorer les formations professionnelles par domaines.  Un seul des représentants légaux de l’élève peut faire la saisie des demandes. En cas de difficulté vous pouvez vous adresser à votre établissement.</vt:lpstr>
      <vt:lpstr>Présentation PowerPoint</vt:lpstr>
      <vt:lpstr>Présentation PowerPoint</vt:lpstr>
      <vt:lpstr> Chaque demande peut être supprimée et l’ordre de préférence changé.   Une fois enregistrées, vos demandes sont envoyées : -  à l’établissement pour que le conseil de classe examine les choix d’orientation ; -  à l’académie pour traiter l’admission.  Les modifications restent possibles jusqu’au 26 mai 2026.</vt:lpstr>
      <vt:lpstr>Les choix d’orientation sont déduits de vos demandes. Dans cet exemple, le conseil de classe sera informé d’un choix d’orientation en 1re année de CAP et en 2de professionnelle.  Le récapitulatif de vos demandes vous est transmis par courriel ainsi qu’aux autres représentants légaux de l’élève. </vt:lpstr>
      <vt:lpstr>Présentation PowerPoint</vt:lpstr>
      <vt:lpstr>Le conseil de classe étudie vos choix d’orientation et il y répond par une ou plusieurs propositions d’orientation. Vous consultez ces propositions dans le service en ligne.  Si vous n’obtenez pas une proposition d’orientation dans la voie correspondant à une formation que vous avez demandée, vous ne pourrez pas y être admis.  Par exemple, si vous demandez une seconde générale et technologique dans plusieurs établissements mais que le conseil de classe n’accorde pas le passage en seconde générale et technologique, vous ne pourrez être admis dans aucune classe de seconde générale et technologique quel que soit l’établissement.  L’affectation au lycée tient donc compte de la décision d’orientation du conseil de classe, ainsi que du nombre de places disponibles dans chaque offre de formation.  Si vous avez des questions ou des difficultés vous pouvez vous adresser à votre établissement.</vt:lpstr>
      <vt:lpstr>Présentation PowerPoint</vt:lpstr>
      <vt:lpstr>Présentation PowerPoint</vt:lpstr>
      <vt:lpstr>Présentation PowerPoint</vt:lpstr>
      <vt:lpstr>Présentation PowerPoint</vt:lpstr>
      <vt:lpstr>Présentation PowerPoint</vt:lpstr>
    </vt:vector>
  </TitlesOfParts>
  <Manager>Client</Manager>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subject>Client</dc:subject>
  <dc:creator>Microsoft Office User</dc:creator>
  <cp:lastModifiedBy>RAYNAUD, Nicolas</cp:lastModifiedBy>
  <cp:revision>107</cp:revision>
  <dcterms:created xsi:type="dcterms:W3CDTF">2020-03-05T15:21:24Z</dcterms:created>
  <dcterms:modified xsi:type="dcterms:W3CDTF">2026-04-23T14:58:14Z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0x010100AA711CBDF24E87429AD9C0273156F54A</vt:lpwstr>
  </property>
</Properties>
</file>